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5" r:id="rId6"/>
    <p:sldMasterId id="2147484546" r:id="rId7"/>
    <p:sldMasterId id="2147484575" r:id="rId8"/>
    <p:sldMasterId id="2147484597" r:id="rId9"/>
  </p:sldMasterIdLst>
  <p:notesMasterIdLst>
    <p:notesMasterId r:id="rId62"/>
  </p:notesMasterIdLst>
  <p:handoutMasterIdLst>
    <p:handoutMasterId r:id="rId63"/>
  </p:handoutMasterIdLst>
  <p:sldIdLst>
    <p:sldId id="1486" r:id="rId10"/>
    <p:sldId id="1568" r:id="rId11"/>
    <p:sldId id="1569" r:id="rId12"/>
    <p:sldId id="1570" r:id="rId13"/>
    <p:sldId id="1571" r:id="rId14"/>
    <p:sldId id="1572" r:id="rId15"/>
    <p:sldId id="1573" r:id="rId16"/>
    <p:sldId id="1574" r:id="rId17"/>
    <p:sldId id="1575" r:id="rId18"/>
    <p:sldId id="1576" r:id="rId19"/>
    <p:sldId id="1577" r:id="rId20"/>
    <p:sldId id="1578" r:id="rId21"/>
    <p:sldId id="1579" r:id="rId22"/>
    <p:sldId id="1580" r:id="rId23"/>
    <p:sldId id="1581" r:id="rId24"/>
    <p:sldId id="1582" r:id="rId25"/>
    <p:sldId id="1583" r:id="rId26"/>
    <p:sldId id="1584" r:id="rId27"/>
    <p:sldId id="1585" r:id="rId28"/>
    <p:sldId id="1586" r:id="rId29"/>
    <p:sldId id="1587" r:id="rId30"/>
    <p:sldId id="1588" r:id="rId31"/>
    <p:sldId id="1589" r:id="rId32"/>
    <p:sldId id="1590" r:id="rId33"/>
    <p:sldId id="1591" r:id="rId34"/>
    <p:sldId id="1592" r:id="rId35"/>
    <p:sldId id="1593" r:id="rId36"/>
    <p:sldId id="1594" r:id="rId37"/>
    <p:sldId id="1595" r:id="rId38"/>
    <p:sldId id="1596" r:id="rId39"/>
    <p:sldId id="1597" r:id="rId40"/>
    <p:sldId id="1598" r:id="rId41"/>
    <p:sldId id="1599" r:id="rId42"/>
    <p:sldId id="1600" r:id="rId43"/>
    <p:sldId id="1601" r:id="rId44"/>
    <p:sldId id="1602" r:id="rId45"/>
    <p:sldId id="1603" r:id="rId46"/>
    <p:sldId id="1604" r:id="rId47"/>
    <p:sldId id="1605" r:id="rId48"/>
    <p:sldId id="1606" r:id="rId49"/>
    <p:sldId id="1607" r:id="rId50"/>
    <p:sldId id="1608" r:id="rId51"/>
    <p:sldId id="1609" r:id="rId52"/>
    <p:sldId id="1610" r:id="rId53"/>
    <p:sldId id="1611" r:id="rId54"/>
    <p:sldId id="1612" r:id="rId55"/>
    <p:sldId id="1613" r:id="rId56"/>
    <p:sldId id="1614" r:id="rId57"/>
    <p:sldId id="1615" r:id="rId58"/>
    <p:sldId id="1616" r:id="rId59"/>
    <p:sldId id="1617" r:id="rId60"/>
    <p:sldId id="1547"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7 Light Gray Template" id="{E1C8FB21-FF75-44A0-8090-B2FB240B014B}">
          <p14:sldIdLst>
            <p14:sldId id="1486"/>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Lst>
        </p14:section>
        <p14:section name="Build 2017 Dark Gray Template" id="{BB00CB64-77A4-4BA9-B0A0-EF2154DA3071}">
          <p14:sldIdLst>
            <p14:sldId id="15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 id="5" name="David Ortinau" initials="DO" lastIdx="2" clrIdx="5">
    <p:extLst>
      <p:ext uri="{19B8F6BF-5375-455C-9EA6-DF929625EA0E}">
        <p15:presenceInfo xmlns:p15="http://schemas.microsoft.com/office/powerpoint/2012/main" userId="David Ortina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323232"/>
    <a:srgbClr val="000000"/>
    <a:srgbClr val="E6E6E6"/>
    <a:srgbClr val="D2D2D2"/>
    <a:srgbClr val="505050"/>
    <a:srgbClr val="525252"/>
    <a:srgbClr val="0078D7"/>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650" autoAdjust="0"/>
    <p:restoredTop sz="92136" autoAdjust="0"/>
  </p:normalViewPr>
  <p:slideViewPr>
    <p:cSldViewPr>
      <p:cViewPr varScale="1">
        <p:scale>
          <a:sx n="104" d="100"/>
          <a:sy n="104" d="100"/>
        </p:scale>
        <p:origin x="1458"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1" loCatId="hierarchy" qsTypeId="urn:microsoft.com/office/officeart/2005/8/quickstyle/simple1"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Grid</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EF3F3861-535B-48F7-B374-8707ED6402C5}">
      <dgm:prSet phldrT="[Text]"/>
      <dgm:spPr/>
      <dgm:t>
        <a:bodyPr/>
        <a:lstStyle/>
        <a:p>
          <a:r>
            <a:rPr lang="en-US" dirty="0" err="1"/>
            <a:t>StackLayout</a:t>
          </a:r>
          <a:endParaRPr lang="en-US" dirty="0"/>
        </a:p>
      </dgm:t>
    </dgm:pt>
    <dgm:pt modelId="{B7AB784A-EAED-4E33-A8EC-BB999FA26EC8}" type="parTrans" cxnId="{E25A4DE9-01D2-4BD2-90FA-3CF6CF50503A}">
      <dgm:prSet/>
      <dgm:spPr/>
      <dgm:t>
        <a:bodyPr/>
        <a:lstStyle/>
        <a:p>
          <a:endParaRPr lang="en-US"/>
        </a:p>
      </dgm:t>
    </dgm:pt>
    <dgm:pt modelId="{47E522A6-F12B-41AB-9E10-CFAA4893F5DA}" type="sibTrans" cxnId="{E25A4DE9-01D2-4BD2-90FA-3CF6CF50503A}">
      <dgm:prSet/>
      <dgm:spPr/>
      <dgm:t>
        <a:bodyPr/>
        <a:lstStyle/>
        <a:p>
          <a:endParaRPr lang="en-US"/>
        </a:p>
      </dgm:t>
    </dgm:pt>
    <dgm:pt modelId="{A2009FF1-5288-4250-AC04-E115177EA563}">
      <dgm:prSet phldrT="[Text]"/>
      <dgm:spPr/>
      <dgm:t>
        <a:bodyPr/>
        <a:lstStyle/>
        <a:p>
          <a:r>
            <a:rPr lang="en-US" dirty="0" err="1"/>
            <a:t>ContentView</a:t>
          </a:r>
          <a:endParaRPr lang="en-US" dirty="0"/>
        </a:p>
      </dgm:t>
    </dgm:pt>
    <dgm:pt modelId="{4984FEF2-42CC-4383-958D-FE198D9A1B00}" type="parTrans" cxnId="{4BC75996-8642-436D-ADB4-C230925F05E3}">
      <dgm:prSet/>
      <dgm:spPr/>
      <dgm:t>
        <a:bodyPr/>
        <a:lstStyle/>
        <a:p>
          <a:endParaRPr lang="en-US"/>
        </a:p>
      </dgm:t>
    </dgm:pt>
    <dgm:pt modelId="{5AD781C6-B41D-447A-8EEF-5D2E1E9C15D7}" type="sibTrans" cxnId="{4BC75996-8642-436D-ADB4-C230925F05E3}">
      <dgm:prSet/>
      <dgm:spPr/>
      <dgm:t>
        <a:bodyPr/>
        <a:lstStyle/>
        <a:p>
          <a:endParaRPr lang="en-US"/>
        </a:p>
      </dgm:t>
    </dgm:pt>
    <dgm:pt modelId="{31ADCED0-4021-4CE5-9F8B-ACC03F2528F7}">
      <dgm:prSet phldrT="[Text]"/>
      <dgm:spPr/>
      <dgm:t>
        <a:bodyPr/>
        <a:lstStyle/>
        <a:p>
          <a:r>
            <a:rPr lang="en-US" dirty="0"/>
            <a:t>Button</a:t>
          </a:r>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C5DD44DD-E4C6-4247-B047-E3510E6048C8}">
      <dgm:prSet phldrT="[Text]"/>
      <dgm:spPr/>
      <dgm:t>
        <a:bodyPr/>
        <a:lstStyle/>
        <a:p>
          <a:r>
            <a:rPr lang="en-US" dirty="0"/>
            <a:t>Grid</a:t>
          </a:r>
        </a:p>
      </dgm:t>
    </dgm:pt>
    <dgm:pt modelId="{8730D8BA-1672-47B8-A819-54020C269134}" type="parTrans" cxnId="{90DBB04F-306B-4C18-BE35-81976B2E9AA7}">
      <dgm:prSet/>
      <dgm:spPr/>
      <dgm:t>
        <a:bodyPr/>
        <a:lstStyle/>
        <a:p>
          <a:endParaRPr lang="en-US"/>
        </a:p>
      </dgm:t>
    </dgm:pt>
    <dgm:pt modelId="{63F00227-8D8A-4A66-8B58-DD2200EB6358}" type="sibTrans" cxnId="{90DBB04F-306B-4C18-BE35-81976B2E9AA7}">
      <dgm:prSet/>
      <dgm:spPr/>
      <dgm:t>
        <a:bodyPr/>
        <a:lstStyle/>
        <a:p>
          <a:endParaRPr lang="en-US"/>
        </a:p>
      </dgm:t>
    </dgm:pt>
    <dgm:pt modelId="{4FB9806F-C9F7-4308-87F5-2439CF0E86CC}">
      <dgm:prSet phldrT="[Text]"/>
      <dgm:spPr/>
      <dgm:t>
        <a:bodyPr/>
        <a:lstStyle/>
        <a:p>
          <a:r>
            <a:rPr lang="en-US" dirty="0"/>
            <a:t>Label</a:t>
          </a:r>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a:t>Label</a:t>
          </a:r>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a:t>WebView</a:t>
          </a:r>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a:t>Button</a:t>
          </a:r>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a:t>Image</a:t>
          </a:r>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a:t>Image</a:t>
          </a:r>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2E3693D-5D09-41DF-A1F6-ABE78530041E}" type="pres">
      <dgm:prSet presAssocID="{7DA8AA71-DAC2-4767-A305-3C3DF654BA0C}" presName="hierChild1" presStyleCnt="0">
        <dgm:presLayoutVars>
          <dgm:chPref val="1"/>
          <dgm:dir/>
          <dgm:animOne val="branch"/>
          <dgm:animLvl val="lvl"/>
          <dgm:resizeHandles/>
        </dgm:presLayoutVars>
      </dgm:prSet>
      <dgm:spPr/>
    </dgm:pt>
    <dgm:pt modelId="{D3F8EC6D-14AB-481D-B9F8-FF475482A9B5}" type="pres">
      <dgm:prSet presAssocID="{D2918792-7A3E-4559-9559-B6B438197E06}" presName="hierRoot1" presStyleCnt="0"/>
      <dgm:spPr/>
    </dgm:pt>
    <dgm:pt modelId="{E13F6E3C-5624-4CCB-A254-6162C30B7E8B}" type="pres">
      <dgm:prSet presAssocID="{D2918792-7A3E-4559-9559-B6B438197E06}" presName="composite" presStyleCnt="0"/>
      <dgm:spPr/>
    </dgm:pt>
    <dgm:pt modelId="{8D48DE5B-278F-498F-A20D-8FECF6048F81}" type="pres">
      <dgm:prSet presAssocID="{D2918792-7A3E-4559-9559-B6B438197E06}" presName="background" presStyleLbl="node0" presStyleIdx="0" presStyleCnt="1"/>
      <dgm:spPr/>
    </dgm:pt>
    <dgm:pt modelId="{43967D80-5772-4962-80D0-EF55E463B742}" type="pres">
      <dgm:prSet presAssocID="{D2918792-7A3E-4559-9559-B6B438197E06}" presName="text" presStyleLbl="fgAcc0" presStyleIdx="0" presStyleCnt="1">
        <dgm:presLayoutVars>
          <dgm:chPref val="3"/>
        </dgm:presLayoutVars>
      </dgm:prSet>
      <dgm:spPr/>
    </dgm:pt>
    <dgm:pt modelId="{74B9C353-CE9F-4484-B983-1E201CD39148}" type="pres">
      <dgm:prSet presAssocID="{D2918792-7A3E-4559-9559-B6B438197E06}" presName="hierChild2" presStyleCnt="0"/>
      <dgm:spPr/>
    </dgm:pt>
    <dgm:pt modelId="{ECE31508-E7E1-46B8-AB73-AED2E6622A59}" type="pres">
      <dgm:prSet presAssocID="{B7AB784A-EAED-4E33-A8EC-BB999FA26EC8}" presName="Name10" presStyleLbl="parChTrans1D2" presStyleIdx="0" presStyleCnt="2"/>
      <dgm:spPr/>
    </dgm:pt>
    <dgm:pt modelId="{C59F7DBB-8069-4D04-BB80-ADC44CE79015}" type="pres">
      <dgm:prSet presAssocID="{EF3F3861-535B-48F7-B374-8707ED6402C5}" presName="hierRoot2" presStyleCnt="0"/>
      <dgm:spPr/>
    </dgm:pt>
    <dgm:pt modelId="{F153BBE3-3ECE-4914-A49F-21997B61AD87}" type="pres">
      <dgm:prSet presAssocID="{EF3F3861-535B-48F7-B374-8707ED6402C5}" presName="composite2" presStyleCnt="0"/>
      <dgm:spPr/>
    </dgm:pt>
    <dgm:pt modelId="{701BAA36-2084-4553-8499-E38BCCAD7519}" type="pres">
      <dgm:prSet presAssocID="{EF3F3861-535B-48F7-B374-8707ED6402C5}" presName="background2" presStyleLbl="node2" presStyleIdx="0" presStyleCnt="2"/>
      <dgm:spPr/>
    </dgm:pt>
    <dgm:pt modelId="{EEE02995-2473-484A-BC9C-7C14D772D593}" type="pres">
      <dgm:prSet presAssocID="{EF3F3861-535B-48F7-B374-8707ED6402C5}" presName="text2" presStyleLbl="fgAcc2" presStyleIdx="0" presStyleCnt="2">
        <dgm:presLayoutVars>
          <dgm:chPref val="3"/>
        </dgm:presLayoutVars>
      </dgm:prSet>
      <dgm:spPr/>
    </dgm:pt>
    <dgm:pt modelId="{7E52B309-B339-4AE8-9CEF-F71BC7CAC39E}" type="pres">
      <dgm:prSet presAssocID="{EF3F3861-535B-48F7-B374-8707ED6402C5}" presName="hierChild3" presStyleCnt="0"/>
      <dgm:spPr/>
    </dgm:pt>
    <dgm:pt modelId="{B3C65E6B-D2D5-4179-924F-8A8919946C74}" type="pres">
      <dgm:prSet presAssocID="{4984FEF2-42CC-4383-958D-FE198D9A1B00}" presName="Name17" presStyleLbl="parChTrans1D3" presStyleIdx="0" presStyleCnt="7"/>
      <dgm:spPr/>
    </dgm:pt>
    <dgm:pt modelId="{2559D48D-59A8-49BE-8A39-5CAB6FB64DC7}" type="pres">
      <dgm:prSet presAssocID="{A2009FF1-5288-4250-AC04-E115177EA563}" presName="hierRoot3" presStyleCnt="0"/>
      <dgm:spPr/>
    </dgm:pt>
    <dgm:pt modelId="{F653A492-25A5-4DB3-9F72-C52F5B28A233}" type="pres">
      <dgm:prSet presAssocID="{A2009FF1-5288-4250-AC04-E115177EA563}" presName="composite3" presStyleCnt="0"/>
      <dgm:spPr/>
    </dgm:pt>
    <dgm:pt modelId="{62BDC1C5-52D1-4783-A82B-1D6EC3037608}" type="pres">
      <dgm:prSet presAssocID="{A2009FF1-5288-4250-AC04-E115177EA563}" presName="background3" presStyleLbl="node3" presStyleIdx="0" presStyleCnt="7"/>
      <dgm:spPr/>
    </dgm:pt>
    <dgm:pt modelId="{B3BBE489-9880-42BE-B5CC-976EFBB09EC5}" type="pres">
      <dgm:prSet presAssocID="{A2009FF1-5288-4250-AC04-E115177EA563}" presName="text3" presStyleLbl="fgAcc3" presStyleIdx="0" presStyleCnt="7">
        <dgm:presLayoutVars>
          <dgm:chPref val="3"/>
        </dgm:presLayoutVars>
      </dgm:prSet>
      <dgm:spPr/>
    </dgm:pt>
    <dgm:pt modelId="{F93CF7BA-0F30-42F7-B00A-E8466CF38892}" type="pres">
      <dgm:prSet presAssocID="{A2009FF1-5288-4250-AC04-E115177EA563}" presName="hierChild4" presStyleCnt="0"/>
      <dgm:spPr/>
    </dgm:pt>
    <dgm:pt modelId="{5B2B85F8-B175-410F-B5E6-E983AF6BBFDD}" type="pres">
      <dgm:prSet presAssocID="{0379F2C7-E3EC-4622-9A85-5414B0ABC580}" presName="Name23" presStyleLbl="parChTrans1D4" presStyleIdx="0" presStyleCnt="2"/>
      <dgm:spPr/>
    </dgm:pt>
    <dgm:pt modelId="{59DB8ED5-C7C7-4609-9681-F9224FEC649B}" type="pres">
      <dgm:prSet presAssocID="{8684D2C7-2BBF-45D7-A49F-35CCBBC4F33D}" presName="hierRoot4" presStyleCnt="0"/>
      <dgm:spPr/>
    </dgm:pt>
    <dgm:pt modelId="{50DBB2BA-4DE4-4253-9E20-F55010DB6CD6}" type="pres">
      <dgm:prSet presAssocID="{8684D2C7-2BBF-45D7-A49F-35CCBBC4F33D}" presName="composite4" presStyleCnt="0"/>
      <dgm:spPr/>
    </dgm:pt>
    <dgm:pt modelId="{26EF1DFB-98F9-476E-BA6D-0AAC4DC416D7}" type="pres">
      <dgm:prSet presAssocID="{8684D2C7-2BBF-45D7-A49F-35CCBBC4F33D}" presName="background4" presStyleLbl="node4" presStyleIdx="0" presStyleCnt="2"/>
      <dgm:spPr/>
    </dgm:pt>
    <dgm:pt modelId="{A9DC3F99-9327-4460-87B3-BDF98644CA27}" type="pres">
      <dgm:prSet presAssocID="{8684D2C7-2BBF-45D7-A49F-35CCBBC4F33D}" presName="text4" presStyleLbl="fgAcc4" presStyleIdx="0" presStyleCnt="2">
        <dgm:presLayoutVars>
          <dgm:chPref val="3"/>
        </dgm:presLayoutVars>
      </dgm:prSet>
      <dgm:spPr/>
    </dgm:pt>
    <dgm:pt modelId="{44C2D747-919E-4CC5-B94B-57AEA3D82B55}" type="pres">
      <dgm:prSet presAssocID="{8684D2C7-2BBF-45D7-A49F-35CCBBC4F33D}" presName="hierChild5" presStyleCnt="0"/>
      <dgm:spPr/>
    </dgm:pt>
    <dgm:pt modelId="{3908E3B8-B1F1-4D6F-A2EC-58FC56D99F89}" type="pres">
      <dgm:prSet presAssocID="{5175CDBD-C250-440E-873F-C5BAEB07C9E9}" presName="Name17" presStyleLbl="parChTrans1D3" presStyleIdx="1" presStyleCnt="7"/>
      <dgm:spPr/>
    </dgm:pt>
    <dgm:pt modelId="{3BB68CF2-6E64-470D-BFEF-648C1A91F73E}" type="pres">
      <dgm:prSet presAssocID="{31ADCED0-4021-4CE5-9F8B-ACC03F2528F7}" presName="hierRoot3" presStyleCnt="0"/>
      <dgm:spPr/>
    </dgm:pt>
    <dgm:pt modelId="{895E8BB8-1E2B-42F0-ADC4-EF3455395243}" type="pres">
      <dgm:prSet presAssocID="{31ADCED0-4021-4CE5-9F8B-ACC03F2528F7}" presName="composite3" presStyleCnt="0"/>
      <dgm:spPr/>
    </dgm:pt>
    <dgm:pt modelId="{1B7A7B48-A0E4-4D1C-9125-009E13BF7706}" type="pres">
      <dgm:prSet presAssocID="{31ADCED0-4021-4CE5-9F8B-ACC03F2528F7}" presName="background3" presStyleLbl="node3" presStyleIdx="1" presStyleCnt="7"/>
      <dgm:spPr/>
    </dgm:pt>
    <dgm:pt modelId="{CD94F394-7F29-484B-BC7F-8918A2EAA91A}" type="pres">
      <dgm:prSet presAssocID="{31ADCED0-4021-4CE5-9F8B-ACC03F2528F7}" presName="text3" presStyleLbl="fgAcc3" presStyleIdx="1" presStyleCnt="7">
        <dgm:presLayoutVars>
          <dgm:chPref val="3"/>
        </dgm:presLayoutVars>
      </dgm:prSet>
      <dgm:spPr/>
    </dgm:pt>
    <dgm:pt modelId="{CB756D6A-9CB6-49B6-8B84-9680543E0521}" type="pres">
      <dgm:prSet presAssocID="{31ADCED0-4021-4CE5-9F8B-ACC03F2528F7}" presName="hierChild4" presStyleCnt="0"/>
      <dgm:spPr/>
    </dgm:pt>
    <dgm:pt modelId="{3CDBBB16-58B3-4D1E-81B1-E21AEDCE74FB}" type="pres">
      <dgm:prSet presAssocID="{ADDCBAEF-6D4A-4568-9ED3-E1F5537264BA}" presName="Name17" presStyleLbl="parChTrans1D3" presStyleIdx="2" presStyleCnt="7"/>
      <dgm:spPr/>
    </dgm:pt>
    <dgm:pt modelId="{F60274D3-BF5F-4817-9303-07E3CA1FCF73}" type="pres">
      <dgm:prSet presAssocID="{D4609CA1-6802-41D2-B852-6610E7F7451B}" presName="hierRoot3" presStyleCnt="0"/>
      <dgm:spPr/>
    </dgm:pt>
    <dgm:pt modelId="{E493A868-150D-475C-8367-A17F57FDFF01}" type="pres">
      <dgm:prSet presAssocID="{D4609CA1-6802-41D2-B852-6610E7F7451B}" presName="composite3" presStyleCnt="0"/>
      <dgm:spPr/>
    </dgm:pt>
    <dgm:pt modelId="{E42D4626-B73C-4A79-8135-1183A7FF61CC}" type="pres">
      <dgm:prSet presAssocID="{D4609CA1-6802-41D2-B852-6610E7F7451B}" presName="background3" presStyleLbl="node3" presStyleIdx="2" presStyleCnt="7"/>
      <dgm:spPr/>
    </dgm:pt>
    <dgm:pt modelId="{038FB94F-10AC-487D-B38C-1CA82D4984CD}" type="pres">
      <dgm:prSet presAssocID="{D4609CA1-6802-41D2-B852-6610E7F7451B}" presName="text3" presStyleLbl="fgAcc3" presStyleIdx="2" presStyleCnt="7">
        <dgm:presLayoutVars>
          <dgm:chPref val="3"/>
        </dgm:presLayoutVars>
      </dgm:prSet>
      <dgm:spPr/>
    </dgm:pt>
    <dgm:pt modelId="{A28CF41D-CAB4-41F4-957E-8CCEC3807E74}" type="pres">
      <dgm:prSet presAssocID="{D4609CA1-6802-41D2-B852-6610E7F7451B}" presName="hierChild4" presStyleCnt="0"/>
      <dgm:spPr/>
    </dgm:pt>
    <dgm:pt modelId="{3F6E70F3-2139-40EC-B663-D9AD35222802}" type="pres">
      <dgm:prSet presAssocID="{8730D8BA-1672-47B8-A819-54020C269134}" presName="Name10" presStyleLbl="parChTrans1D2" presStyleIdx="1" presStyleCnt="2"/>
      <dgm:spPr/>
    </dgm:pt>
    <dgm:pt modelId="{52852C88-FF59-42E7-89AB-8797B8682D0B}" type="pres">
      <dgm:prSet presAssocID="{C5DD44DD-E4C6-4247-B047-E3510E6048C8}" presName="hierRoot2" presStyleCnt="0"/>
      <dgm:spPr/>
    </dgm:pt>
    <dgm:pt modelId="{41CE2998-9A2A-4143-8FF7-397087963365}" type="pres">
      <dgm:prSet presAssocID="{C5DD44DD-E4C6-4247-B047-E3510E6048C8}" presName="composite2" presStyleCnt="0"/>
      <dgm:spPr/>
    </dgm:pt>
    <dgm:pt modelId="{9D1A1540-6140-4FD2-B4CA-C0279A94772D}" type="pres">
      <dgm:prSet presAssocID="{C5DD44DD-E4C6-4247-B047-E3510E6048C8}" presName="background2" presStyleLbl="node2" presStyleIdx="1" presStyleCnt="2"/>
      <dgm:spPr/>
    </dgm:pt>
    <dgm:pt modelId="{5FD920FE-6A00-46C4-B0FE-9A24504F3E81}" type="pres">
      <dgm:prSet presAssocID="{C5DD44DD-E4C6-4247-B047-E3510E6048C8}" presName="text2" presStyleLbl="fgAcc2" presStyleIdx="1" presStyleCnt="2">
        <dgm:presLayoutVars>
          <dgm:chPref val="3"/>
        </dgm:presLayoutVars>
      </dgm:prSet>
      <dgm:spPr/>
    </dgm:pt>
    <dgm:pt modelId="{FAE4D595-0B25-421B-8072-21C0F8CA70D2}" type="pres">
      <dgm:prSet presAssocID="{C5DD44DD-E4C6-4247-B047-E3510E6048C8}" presName="hierChild3" presStyleCnt="0"/>
      <dgm:spPr/>
    </dgm:pt>
    <dgm:pt modelId="{D8FF9F37-DFF4-4A7D-93AA-0DB0F1B892BF}" type="pres">
      <dgm:prSet presAssocID="{8AA240CD-F50F-4DF3-B127-C1CD42781AD7}" presName="Name17" presStyleLbl="parChTrans1D3" presStyleIdx="3" presStyleCnt="7"/>
      <dgm:spPr/>
    </dgm:pt>
    <dgm:pt modelId="{56D1A450-A24D-4221-9D6B-7EFF29003753}" type="pres">
      <dgm:prSet presAssocID="{4FB9806F-C9F7-4308-87F5-2439CF0E86CC}" presName="hierRoot3" presStyleCnt="0"/>
      <dgm:spPr/>
    </dgm:pt>
    <dgm:pt modelId="{2A7302E1-0E93-4477-99EA-F3C4143F8835}" type="pres">
      <dgm:prSet presAssocID="{4FB9806F-C9F7-4308-87F5-2439CF0E86CC}" presName="composite3" presStyleCnt="0"/>
      <dgm:spPr/>
    </dgm:pt>
    <dgm:pt modelId="{CE99A764-7795-4D06-A873-72F3E7F0E9A3}" type="pres">
      <dgm:prSet presAssocID="{4FB9806F-C9F7-4308-87F5-2439CF0E86CC}" presName="background3" presStyleLbl="node3" presStyleIdx="3" presStyleCnt="7"/>
      <dgm:spPr/>
    </dgm:pt>
    <dgm:pt modelId="{4D857FA5-ED41-4B8D-9399-DAD6F0B582C6}" type="pres">
      <dgm:prSet presAssocID="{4FB9806F-C9F7-4308-87F5-2439CF0E86CC}" presName="text3" presStyleLbl="fgAcc3" presStyleIdx="3" presStyleCnt="7">
        <dgm:presLayoutVars>
          <dgm:chPref val="3"/>
        </dgm:presLayoutVars>
      </dgm:prSet>
      <dgm:spPr/>
    </dgm:pt>
    <dgm:pt modelId="{F357E3EE-A000-47D3-8C29-A159D5BAAC15}" type="pres">
      <dgm:prSet presAssocID="{4FB9806F-C9F7-4308-87F5-2439CF0E86CC}" presName="hierChild4" presStyleCnt="0"/>
      <dgm:spPr/>
    </dgm:pt>
    <dgm:pt modelId="{4151734B-7233-4788-B71E-13701DE74A4C}" type="pres">
      <dgm:prSet presAssocID="{F11FCABF-B728-434D-8205-3BA1395DE38C}" presName="Name17" presStyleLbl="parChTrans1D3" presStyleIdx="4" presStyleCnt="7"/>
      <dgm:spPr/>
    </dgm:pt>
    <dgm:pt modelId="{6C6AFC30-DFB3-4EA9-B02F-20CF110700A2}" type="pres">
      <dgm:prSet presAssocID="{846D1E85-495A-43C6-8C79-826B2787743C}" presName="hierRoot3" presStyleCnt="0"/>
      <dgm:spPr/>
    </dgm:pt>
    <dgm:pt modelId="{F7123A73-D937-4552-8974-39B222A229D2}" type="pres">
      <dgm:prSet presAssocID="{846D1E85-495A-43C6-8C79-826B2787743C}" presName="composite3" presStyleCnt="0"/>
      <dgm:spPr/>
    </dgm:pt>
    <dgm:pt modelId="{CA5DD24D-7C03-47E3-9981-5187EFC9115F}" type="pres">
      <dgm:prSet presAssocID="{846D1E85-495A-43C6-8C79-826B2787743C}" presName="background3" presStyleLbl="node3" presStyleIdx="4" presStyleCnt="7"/>
      <dgm:spPr/>
    </dgm:pt>
    <dgm:pt modelId="{1C33FC73-E6B0-4B47-B203-CB138A119DDF}" type="pres">
      <dgm:prSet presAssocID="{846D1E85-495A-43C6-8C79-826B2787743C}" presName="text3" presStyleLbl="fgAcc3" presStyleIdx="4" presStyleCnt="7">
        <dgm:presLayoutVars>
          <dgm:chPref val="3"/>
        </dgm:presLayoutVars>
      </dgm:prSet>
      <dgm:spPr/>
    </dgm:pt>
    <dgm:pt modelId="{6D11E77B-400C-4F7A-B53B-B5BEC4524A6E}" type="pres">
      <dgm:prSet presAssocID="{846D1E85-495A-43C6-8C79-826B2787743C}" presName="hierChild4" presStyleCnt="0"/>
      <dgm:spPr/>
    </dgm:pt>
    <dgm:pt modelId="{B1A00613-D13E-436D-9237-49911F72BBEB}" type="pres">
      <dgm:prSet presAssocID="{268F4605-F641-4B26-971A-D96769BD1671}" presName="Name17" presStyleLbl="parChTrans1D3" presStyleIdx="5" presStyleCnt="7"/>
      <dgm:spPr/>
    </dgm:pt>
    <dgm:pt modelId="{48C143FC-DD7E-47B6-B4E5-9964BEAB97F0}" type="pres">
      <dgm:prSet presAssocID="{11071A2D-47C5-4528-A51D-B822B2808A70}" presName="hierRoot3" presStyleCnt="0"/>
      <dgm:spPr/>
    </dgm:pt>
    <dgm:pt modelId="{E643645B-8A52-4807-89AE-68EDF1C4E73C}" type="pres">
      <dgm:prSet presAssocID="{11071A2D-47C5-4528-A51D-B822B2808A70}" presName="composite3" presStyleCnt="0"/>
      <dgm:spPr/>
    </dgm:pt>
    <dgm:pt modelId="{D7F674A6-2356-4B73-85C5-E1E08B307B87}" type="pres">
      <dgm:prSet presAssocID="{11071A2D-47C5-4528-A51D-B822B2808A70}" presName="background3" presStyleLbl="node3" presStyleIdx="5" presStyleCnt="7"/>
      <dgm:spPr/>
    </dgm:pt>
    <dgm:pt modelId="{1322072A-132A-471D-9711-BDC573BECB45}" type="pres">
      <dgm:prSet presAssocID="{11071A2D-47C5-4528-A51D-B822B2808A70}" presName="text3" presStyleLbl="fgAcc3" presStyleIdx="5" presStyleCnt="7">
        <dgm:presLayoutVars>
          <dgm:chPref val="3"/>
        </dgm:presLayoutVars>
      </dgm:prSet>
      <dgm:spPr/>
    </dgm:pt>
    <dgm:pt modelId="{FFDBB550-F42B-479F-B30E-25A38C5A5F47}" type="pres">
      <dgm:prSet presAssocID="{11071A2D-47C5-4528-A51D-B822B2808A70}" presName="hierChild4" presStyleCnt="0"/>
      <dgm:spPr/>
    </dgm:pt>
    <dgm:pt modelId="{69000E38-814C-421A-A702-F2606A29388A}" type="pres">
      <dgm:prSet presAssocID="{52D1C894-07A9-4877-BEC7-363953407495}" presName="Name17" presStyleLbl="parChTrans1D3" presStyleIdx="6" presStyleCnt="7"/>
      <dgm:spPr/>
    </dgm:pt>
    <dgm:pt modelId="{60960F4A-A51A-49D5-BBC8-23186EEE13B2}" type="pres">
      <dgm:prSet presAssocID="{461B0FA4-09E4-4A8A-9286-12FA079E4988}" presName="hierRoot3" presStyleCnt="0"/>
      <dgm:spPr/>
    </dgm:pt>
    <dgm:pt modelId="{174B60DC-78C3-43D0-BCB6-C77491E085F6}" type="pres">
      <dgm:prSet presAssocID="{461B0FA4-09E4-4A8A-9286-12FA079E4988}" presName="composite3" presStyleCnt="0"/>
      <dgm:spPr/>
    </dgm:pt>
    <dgm:pt modelId="{2080693F-FB4D-4528-95C5-4913F67A8E08}" type="pres">
      <dgm:prSet presAssocID="{461B0FA4-09E4-4A8A-9286-12FA079E4988}" presName="background3" presStyleLbl="node3" presStyleIdx="6" presStyleCnt="7"/>
      <dgm:spPr/>
    </dgm:pt>
    <dgm:pt modelId="{FFD30A24-25AB-40FA-8932-54911783CE6B}" type="pres">
      <dgm:prSet presAssocID="{461B0FA4-09E4-4A8A-9286-12FA079E4988}" presName="text3" presStyleLbl="fgAcc3" presStyleIdx="6" presStyleCnt="7">
        <dgm:presLayoutVars>
          <dgm:chPref val="3"/>
        </dgm:presLayoutVars>
      </dgm:prSet>
      <dgm:spPr/>
    </dgm:pt>
    <dgm:pt modelId="{245A1DC8-F040-4230-A24D-AC1C1A5FB079}" type="pres">
      <dgm:prSet presAssocID="{461B0FA4-09E4-4A8A-9286-12FA079E4988}" presName="hierChild4" presStyleCnt="0"/>
      <dgm:spPr/>
    </dgm:pt>
    <dgm:pt modelId="{B6C304E0-D731-47DE-A75E-CC120CDB1668}" type="pres">
      <dgm:prSet presAssocID="{0C97FA67-D0DC-42AD-82F9-5087E963637B}" presName="Name23" presStyleLbl="parChTrans1D4" presStyleIdx="1" presStyleCnt="2"/>
      <dgm:spPr/>
    </dgm:pt>
    <dgm:pt modelId="{7E88D4AC-32CE-4D2F-9960-B55CCDD304C3}" type="pres">
      <dgm:prSet presAssocID="{569F311F-0894-45A0-B6FE-5FA1A3642BE3}" presName="hierRoot4" presStyleCnt="0"/>
      <dgm:spPr/>
    </dgm:pt>
    <dgm:pt modelId="{4F9AFB86-9A32-491F-80C2-DB2A9359AB6E}" type="pres">
      <dgm:prSet presAssocID="{569F311F-0894-45A0-B6FE-5FA1A3642BE3}" presName="composite4" presStyleCnt="0"/>
      <dgm:spPr/>
    </dgm:pt>
    <dgm:pt modelId="{020C208D-1E0C-4967-8C7B-21041DC68772}" type="pres">
      <dgm:prSet presAssocID="{569F311F-0894-45A0-B6FE-5FA1A3642BE3}" presName="background4" presStyleLbl="node4" presStyleIdx="1" presStyleCnt="2"/>
      <dgm:spPr/>
    </dgm:pt>
    <dgm:pt modelId="{5FE7AD1B-D599-4D2F-A839-D865CD3E54AA}" type="pres">
      <dgm:prSet presAssocID="{569F311F-0894-45A0-B6FE-5FA1A3642BE3}" presName="text4" presStyleLbl="fgAcc4" presStyleIdx="1" presStyleCnt="2">
        <dgm:presLayoutVars>
          <dgm:chPref val="3"/>
        </dgm:presLayoutVars>
      </dgm:prSet>
      <dgm:spPr/>
    </dgm:pt>
    <dgm:pt modelId="{C882E885-27FE-42E6-9FDE-757778E4EF6D}" type="pres">
      <dgm:prSet presAssocID="{569F311F-0894-45A0-B6FE-5FA1A3642BE3}" presName="hierChild5" presStyleCnt="0"/>
      <dgm:spPr/>
    </dgm:pt>
  </dgm:ptLst>
  <dgm:cxnLst>
    <dgm:cxn modelId="{3551C703-7C2E-4609-B8EC-CC51D019D7BA}" type="presOf" srcId="{461B0FA4-09E4-4A8A-9286-12FA079E4988}" destId="{FFD30A24-25AB-40FA-8932-54911783CE6B}" srcOrd="0" destOrd="0" presId="urn:microsoft.com/office/officeart/2005/8/layout/hierarchy1"/>
    <dgm:cxn modelId="{0410520E-72DC-42BD-9957-07D364335BBD}" type="presOf" srcId="{11071A2D-47C5-4528-A51D-B822B2808A70}" destId="{1322072A-132A-471D-9711-BDC573BECB45}" srcOrd="0" destOrd="0" presId="urn:microsoft.com/office/officeart/2005/8/layout/hierarchy1"/>
    <dgm:cxn modelId="{F6621014-229A-4876-AC4E-FD0AA952BCA9}" type="presOf" srcId="{0379F2C7-E3EC-4622-9A85-5414B0ABC580}" destId="{5B2B85F8-B175-410F-B5E6-E983AF6BBFDD}" srcOrd="0" destOrd="0" presId="urn:microsoft.com/office/officeart/2005/8/layout/hierarchy1"/>
    <dgm:cxn modelId="{2842CF1E-F9FD-4F64-97AC-DF3A8E557EF9}" srcId="{C5DD44DD-E4C6-4247-B047-E3510E6048C8}" destId="{11071A2D-47C5-4528-A51D-B822B2808A70}" srcOrd="2" destOrd="0" parTransId="{268F4605-F641-4B26-971A-D96769BD1671}" sibTransId="{3DAB3738-85A5-49AC-A8A4-839B0CA8E984}"/>
    <dgm:cxn modelId="{871E3426-7FA4-4C2C-880C-1F7907C918B8}" type="presOf" srcId="{C5DD44DD-E4C6-4247-B047-E3510E6048C8}" destId="{5FD920FE-6A00-46C4-B0FE-9A24504F3E81}" srcOrd="0" destOrd="0" presId="urn:microsoft.com/office/officeart/2005/8/layout/hierarchy1"/>
    <dgm:cxn modelId="{3D6FCB3D-DE3B-4731-87CE-C321C9798674}" type="presOf" srcId="{D4609CA1-6802-41D2-B852-6610E7F7451B}" destId="{038FB94F-10AC-487D-B38C-1CA82D4984CD}" srcOrd="0" destOrd="0" presId="urn:microsoft.com/office/officeart/2005/8/layout/hierarchy1"/>
    <dgm:cxn modelId="{6DA4015C-C75E-4C8F-AFBC-5ADADCDF56CD}" type="presOf" srcId="{EF3F3861-535B-48F7-B374-8707ED6402C5}" destId="{EEE02995-2473-484A-BC9C-7C14D772D593}" srcOrd="0" destOrd="0" presId="urn:microsoft.com/office/officeart/2005/8/layout/hierarchy1"/>
    <dgm:cxn modelId="{B6314363-BA3F-4D3F-A7CD-7661EED7A749}" type="presOf" srcId="{8684D2C7-2BBF-45D7-A49F-35CCBBC4F33D}" destId="{A9DC3F99-9327-4460-87B3-BDF98644CA27}" srcOrd="0" destOrd="0" presId="urn:microsoft.com/office/officeart/2005/8/layout/hierarchy1"/>
    <dgm:cxn modelId="{B3E29543-1B6F-4BF4-9AA0-D630D362B50F}" type="presOf" srcId="{52D1C894-07A9-4877-BEC7-363953407495}" destId="{69000E38-814C-421A-A702-F2606A29388A}" srcOrd="0" destOrd="0" presId="urn:microsoft.com/office/officeart/2005/8/layout/hierarchy1"/>
    <dgm:cxn modelId="{4DA73A47-B540-4316-9A31-A75B89704188}" type="presOf" srcId="{268F4605-F641-4B26-971A-D96769BD1671}" destId="{B1A00613-D13E-436D-9237-49911F72BBEB}" srcOrd="0" destOrd="0" presId="urn:microsoft.com/office/officeart/2005/8/layout/hierarchy1"/>
    <dgm:cxn modelId="{C5D9B767-BA70-408F-BBDF-A04069F4A5E9}" type="presOf" srcId="{8AA240CD-F50F-4DF3-B127-C1CD42781AD7}" destId="{D8FF9F37-DFF4-4A7D-93AA-0DB0F1B892BF}" srcOrd="0" destOrd="0" presId="urn:microsoft.com/office/officeart/2005/8/layout/hierarchy1"/>
    <dgm:cxn modelId="{74463F49-FF0A-49D4-B729-1219FB40493E}" type="presOf" srcId="{8730D8BA-1672-47B8-A819-54020C269134}" destId="{3F6E70F3-2139-40EC-B663-D9AD35222802}" srcOrd="0" destOrd="0" presId="urn:microsoft.com/office/officeart/2005/8/layout/hierarchy1"/>
    <dgm:cxn modelId="{BF27474B-AFB5-497A-8368-E3B7901AFCD2}" srcId="{C5DD44DD-E4C6-4247-B047-E3510E6048C8}" destId="{4FB9806F-C9F7-4308-87F5-2439CF0E86CC}" srcOrd="0" destOrd="0" parTransId="{8AA240CD-F50F-4DF3-B127-C1CD42781AD7}" sibTransId="{E2D00E75-9CCF-447B-B49E-28824348C329}"/>
    <dgm:cxn modelId="{057F5B6D-4A93-40CF-B566-285465AD1EE6}" type="presOf" srcId="{31ADCED0-4021-4CE5-9F8B-ACC03F2528F7}" destId="{CD94F394-7F29-484B-BC7F-8918A2EAA91A}" srcOrd="0" destOrd="0" presId="urn:microsoft.com/office/officeart/2005/8/layout/hierarchy1"/>
    <dgm:cxn modelId="{50E57E6E-DA30-4B16-98C3-D9C9ADFFEF15}" srcId="{EF3F3861-535B-48F7-B374-8707ED6402C5}" destId="{D4609CA1-6802-41D2-B852-6610E7F7451B}" srcOrd="2" destOrd="0" parTransId="{ADDCBAEF-6D4A-4568-9ED3-E1F5537264BA}" sibTransId="{54F7CB87-6DB9-4E47-8D60-EE8D926DD3D8}"/>
    <dgm:cxn modelId="{90DBB04F-306B-4C18-BE35-81976B2E9AA7}" srcId="{D2918792-7A3E-4559-9559-B6B438197E06}" destId="{C5DD44DD-E4C6-4247-B047-E3510E6048C8}" srcOrd="1" destOrd="0" parTransId="{8730D8BA-1672-47B8-A819-54020C269134}" sibTransId="{63F00227-8D8A-4A66-8B58-DD2200EB6358}"/>
    <dgm:cxn modelId="{4F2DBC52-A42E-4D53-801A-83FC2D58643B}" type="presOf" srcId="{846D1E85-495A-43C6-8C79-826B2787743C}" destId="{1C33FC73-E6B0-4B47-B203-CB138A119DDF}" srcOrd="0" destOrd="0" presId="urn:microsoft.com/office/officeart/2005/8/layout/hierarchy1"/>
    <dgm:cxn modelId="{02AA8454-F37F-4E1B-A37A-DA60471814C8}" type="presOf" srcId="{D2918792-7A3E-4559-9559-B6B438197E06}" destId="{43967D80-5772-4962-80D0-EF55E463B742}" srcOrd="0" destOrd="0" presId="urn:microsoft.com/office/officeart/2005/8/layout/hierarchy1"/>
    <dgm:cxn modelId="{86625C55-A973-4F1A-A1B4-33EC76BEDB1F}" type="presOf" srcId="{4FB9806F-C9F7-4308-87F5-2439CF0E86CC}" destId="{4D857FA5-ED41-4B8D-9399-DAD6F0B582C6}" srcOrd="0" destOrd="0" presId="urn:microsoft.com/office/officeart/2005/8/layout/hierarchy1"/>
    <dgm:cxn modelId="{C4F5F976-7F74-4C78-AE5B-128035A9966E}" srcId="{C5DD44DD-E4C6-4247-B047-E3510E6048C8}" destId="{846D1E85-495A-43C6-8C79-826B2787743C}" srcOrd="1" destOrd="0" parTransId="{F11FCABF-B728-434D-8205-3BA1395DE38C}" sibTransId="{E1F2A526-C2B7-408C-91E3-CCAB8D092748}"/>
    <dgm:cxn modelId="{0F602757-6FE8-4077-A163-AA31F645AA2E}" srcId="{EF3F3861-535B-48F7-B374-8707ED6402C5}" destId="{31ADCED0-4021-4CE5-9F8B-ACC03F2528F7}" srcOrd="1" destOrd="0" parTransId="{5175CDBD-C250-440E-873F-C5BAEB07C9E9}" sibTransId="{A3544E42-5684-4946-BBC4-5CC3CBCEF35E}"/>
    <dgm:cxn modelId="{24E7E57D-1267-4640-ADD9-5A6F0B0BD039}" srcId="{461B0FA4-09E4-4A8A-9286-12FA079E4988}" destId="{569F311F-0894-45A0-B6FE-5FA1A3642BE3}" srcOrd="0" destOrd="0" parTransId="{0C97FA67-D0DC-42AD-82F9-5087E963637B}" sibTransId="{13E18C7E-1C10-4BD9-B13D-ECAF33AD7FD5}"/>
    <dgm:cxn modelId="{FF636C85-1D7A-46AA-B15A-6420F1A244C1}" type="presOf" srcId="{569F311F-0894-45A0-B6FE-5FA1A3642BE3}" destId="{5FE7AD1B-D599-4D2F-A839-D865CD3E54AA}" srcOrd="0" destOrd="0" presId="urn:microsoft.com/office/officeart/2005/8/layout/hierarchy1"/>
    <dgm:cxn modelId="{8FE7DC8F-9B71-4A7B-8320-EC8B7340FB45}" type="presOf" srcId="{5175CDBD-C250-440E-873F-C5BAEB07C9E9}" destId="{3908E3B8-B1F1-4D6F-A2EC-58FC56D99F89}" srcOrd="0" destOrd="0" presId="urn:microsoft.com/office/officeart/2005/8/layout/hierarchy1"/>
    <dgm:cxn modelId="{4BC75996-8642-436D-ADB4-C230925F05E3}" srcId="{EF3F3861-535B-48F7-B374-8707ED6402C5}" destId="{A2009FF1-5288-4250-AC04-E115177EA563}" srcOrd="0" destOrd="0" parTransId="{4984FEF2-42CC-4383-958D-FE198D9A1B00}" sibTransId="{5AD781C6-B41D-447A-8EEF-5D2E1E9C15D7}"/>
    <dgm:cxn modelId="{6A9C539E-1FA8-436A-B083-C29DABB98608}" srcId="{7DA8AA71-DAC2-4767-A305-3C3DF654BA0C}" destId="{D2918792-7A3E-4559-9559-B6B438197E06}" srcOrd="0" destOrd="0" parTransId="{8881D4CA-1A0E-4DAB-A9D5-70A47986079B}" sibTransId="{FC579745-5C09-4E0F-94DB-0A5CCD444C9F}"/>
    <dgm:cxn modelId="{2744DCA4-C0B3-41F6-B880-ABB5230BD54D}" type="presOf" srcId="{0C97FA67-D0DC-42AD-82F9-5087E963637B}" destId="{B6C304E0-D731-47DE-A75E-CC120CDB1668}" srcOrd="0" destOrd="0" presId="urn:microsoft.com/office/officeart/2005/8/layout/hierarchy1"/>
    <dgm:cxn modelId="{D613E1A5-B0E0-4E11-B6C2-FC8D6ABC2B53}" type="presOf" srcId="{4984FEF2-42CC-4383-958D-FE198D9A1B00}" destId="{B3C65E6B-D2D5-4179-924F-8A8919946C74}" srcOrd="0" destOrd="0" presId="urn:microsoft.com/office/officeart/2005/8/layout/hierarchy1"/>
    <dgm:cxn modelId="{A9E129B6-1EF8-45B1-85F5-CC79C703CC41}" type="presOf" srcId="{A2009FF1-5288-4250-AC04-E115177EA563}" destId="{B3BBE489-9880-42BE-B5CC-976EFBB09EC5}" srcOrd="0" destOrd="0" presId="urn:microsoft.com/office/officeart/2005/8/layout/hierarchy1"/>
    <dgm:cxn modelId="{767063B6-9C62-429B-B94E-14A33248C409}" type="presOf" srcId="{7DA8AA71-DAC2-4767-A305-3C3DF654BA0C}" destId="{52E3693D-5D09-41DF-A1F6-ABE78530041E}" srcOrd="0" destOrd="0" presId="urn:microsoft.com/office/officeart/2005/8/layout/hierarchy1"/>
    <dgm:cxn modelId="{C20C61BA-AF24-4624-8718-68E453BF5EC1}" type="presOf" srcId="{B7AB784A-EAED-4E33-A8EC-BB999FA26EC8}" destId="{ECE31508-E7E1-46B8-AB73-AED2E6622A59}" srcOrd="0" destOrd="0" presId="urn:microsoft.com/office/officeart/2005/8/layout/hierarchy1"/>
    <dgm:cxn modelId="{BD366BBA-0666-415B-874A-E52618DE805C}" srcId="{C5DD44DD-E4C6-4247-B047-E3510E6048C8}" destId="{461B0FA4-09E4-4A8A-9286-12FA079E4988}" srcOrd="3" destOrd="0" parTransId="{52D1C894-07A9-4877-BEC7-363953407495}" sibTransId="{47DE2EBA-FAAB-4701-9DE7-DAC7401A20E3}"/>
    <dgm:cxn modelId="{33BE5DD6-4C1D-41B6-AFCE-92C72E1BA4AF}" srcId="{A2009FF1-5288-4250-AC04-E115177EA563}" destId="{8684D2C7-2BBF-45D7-A49F-35CCBBC4F33D}" srcOrd="0" destOrd="0" parTransId="{0379F2C7-E3EC-4622-9A85-5414B0ABC580}" sibTransId="{5ECAA58C-D129-4FF4-8D47-B51CC1277641}"/>
    <dgm:cxn modelId="{E25A4DE9-01D2-4BD2-90FA-3CF6CF50503A}" srcId="{D2918792-7A3E-4559-9559-B6B438197E06}" destId="{EF3F3861-535B-48F7-B374-8707ED6402C5}" srcOrd="0" destOrd="0" parTransId="{B7AB784A-EAED-4E33-A8EC-BB999FA26EC8}" sibTransId="{47E522A6-F12B-41AB-9E10-CFAA4893F5DA}"/>
    <dgm:cxn modelId="{6A51C8F2-FD60-44E8-A635-5A2E6A98B3A6}" type="presOf" srcId="{ADDCBAEF-6D4A-4568-9ED3-E1F5537264BA}" destId="{3CDBBB16-58B3-4D1E-81B1-E21AEDCE74FB}" srcOrd="0" destOrd="0" presId="urn:microsoft.com/office/officeart/2005/8/layout/hierarchy1"/>
    <dgm:cxn modelId="{EE3EB5FD-CB1E-45F8-A0A4-E44D5C644ED7}" type="presOf" srcId="{F11FCABF-B728-434D-8205-3BA1395DE38C}" destId="{4151734B-7233-4788-B71E-13701DE74A4C}" srcOrd="0" destOrd="0" presId="urn:microsoft.com/office/officeart/2005/8/layout/hierarchy1"/>
    <dgm:cxn modelId="{7140FBC3-15C6-4A2E-BFE8-A9FD5FD6D389}" type="presParOf" srcId="{52E3693D-5D09-41DF-A1F6-ABE78530041E}" destId="{D3F8EC6D-14AB-481D-B9F8-FF475482A9B5}" srcOrd="0" destOrd="0" presId="urn:microsoft.com/office/officeart/2005/8/layout/hierarchy1"/>
    <dgm:cxn modelId="{80D83947-E963-414D-8CC9-F9033476C962}" type="presParOf" srcId="{D3F8EC6D-14AB-481D-B9F8-FF475482A9B5}" destId="{E13F6E3C-5624-4CCB-A254-6162C30B7E8B}" srcOrd="0" destOrd="0" presId="urn:microsoft.com/office/officeart/2005/8/layout/hierarchy1"/>
    <dgm:cxn modelId="{D6538711-D5A6-43A7-90EC-A088E30FD732}" type="presParOf" srcId="{E13F6E3C-5624-4CCB-A254-6162C30B7E8B}" destId="{8D48DE5B-278F-498F-A20D-8FECF6048F81}" srcOrd="0" destOrd="0" presId="urn:microsoft.com/office/officeart/2005/8/layout/hierarchy1"/>
    <dgm:cxn modelId="{7EB019BD-10D8-4918-85C2-D2E58C23F2AC}" type="presParOf" srcId="{E13F6E3C-5624-4CCB-A254-6162C30B7E8B}" destId="{43967D80-5772-4962-80D0-EF55E463B742}" srcOrd="1" destOrd="0" presId="urn:microsoft.com/office/officeart/2005/8/layout/hierarchy1"/>
    <dgm:cxn modelId="{48A6A9FC-1C6C-4BAF-9FC1-D404E8A8D822}" type="presParOf" srcId="{D3F8EC6D-14AB-481D-B9F8-FF475482A9B5}" destId="{74B9C353-CE9F-4484-B983-1E201CD39148}" srcOrd="1" destOrd="0" presId="urn:microsoft.com/office/officeart/2005/8/layout/hierarchy1"/>
    <dgm:cxn modelId="{56657115-3A26-42C8-A15D-B27FDF62511F}" type="presParOf" srcId="{74B9C353-CE9F-4484-B983-1E201CD39148}" destId="{ECE31508-E7E1-46B8-AB73-AED2E6622A59}" srcOrd="0" destOrd="0" presId="urn:microsoft.com/office/officeart/2005/8/layout/hierarchy1"/>
    <dgm:cxn modelId="{CE65014E-44CB-4A5D-82B5-FFB0D4892B61}" type="presParOf" srcId="{74B9C353-CE9F-4484-B983-1E201CD39148}" destId="{C59F7DBB-8069-4D04-BB80-ADC44CE79015}" srcOrd="1" destOrd="0" presId="urn:microsoft.com/office/officeart/2005/8/layout/hierarchy1"/>
    <dgm:cxn modelId="{E2A5A048-F868-4FA1-9306-5696ACCAF65A}" type="presParOf" srcId="{C59F7DBB-8069-4D04-BB80-ADC44CE79015}" destId="{F153BBE3-3ECE-4914-A49F-21997B61AD87}" srcOrd="0" destOrd="0" presId="urn:microsoft.com/office/officeart/2005/8/layout/hierarchy1"/>
    <dgm:cxn modelId="{E4AF5A22-F2A4-431B-8637-E69FBA6DDABF}" type="presParOf" srcId="{F153BBE3-3ECE-4914-A49F-21997B61AD87}" destId="{701BAA36-2084-4553-8499-E38BCCAD7519}" srcOrd="0" destOrd="0" presId="urn:microsoft.com/office/officeart/2005/8/layout/hierarchy1"/>
    <dgm:cxn modelId="{FC2FBE1E-C33D-4ABA-9778-CD91E6F32636}" type="presParOf" srcId="{F153BBE3-3ECE-4914-A49F-21997B61AD87}" destId="{EEE02995-2473-484A-BC9C-7C14D772D593}" srcOrd="1" destOrd="0" presId="urn:microsoft.com/office/officeart/2005/8/layout/hierarchy1"/>
    <dgm:cxn modelId="{DFFDA7DA-8843-4703-B6E5-F911F9375F43}" type="presParOf" srcId="{C59F7DBB-8069-4D04-BB80-ADC44CE79015}" destId="{7E52B309-B339-4AE8-9CEF-F71BC7CAC39E}" srcOrd="1" destOrd="0" presId="urn:microsoft.com/office/officeart/2005/8/layout/hierarchy1"/>
    <dgm:cxn modelId="{4D30A517-A52E-45F7-BF04-2EE52F8B39CD}" type="presParOf" srcId="{7E52B309-B339-4AE8-9CEF-F71BC7CAC39E}" destId="{B3C65E6B-D2D5-4179-924F-8A8919946C74}" srcOrd="0" destOrd="0" presId="urn:microsoft.com/office/officeart/2005/8/layout/hierarchy1"/>
    <dgm:cxn modelId="{55DD9967-3F9C-4113-8C62-70B1FFE08F46}" type="presParOf" srcId="{7E52B309-B339-4AE8-9CEF-F71BC7CAC39E}" destId="{2559D48D-59A8-49BE-8A39-5CAB6FB64DC7}" srcOrd="1" destOrd="0" presId="urn:microsoft.com/office/officeart/2005/8/layout/hierarchy1"/>
    <dgm:cxn modelId="{C235D4F7-8B26-4607-AAD1-F72DB6497502}" type="presParOf" srcId="{2559D48D-59A8-49BE-8A39-5CAB6FB64DC7}" destId="{F653A492-25A5-4DB3-9F72-C52F5B28A233}" srcOrd="0" destOrd="0" presId="urn:microsoft.com/office/officeart/2005/8/layout/hierarchy1"/>
    <dgm:cxn modelId="{B02F558B-C3C7-4256-A8C7-C7A07AB7F495}" type="presParOf" srcId="{F653A492-25A5-4DB3-9F72-C52F5B28A233}" destId="{62BDC1C5-52D1-4783-A82B-1D6EC3037608}" srcOrd="0" destOrd="0" presId="urn:microsoft.com/office/officeart/2005/8/layout/hierarchy1"/>
    <dgm:cxn modelId="{AE664FF5-C371-46C3-A2EC-81DCCE01111A}" type="presParOf" srcId="{F653A492-25A5-4DB3-9F72-C52F5B28A233}" destId="{B3BBE489-9880-42BE-B5CC-976EFBB09EC5}" srcOrd="1" destOrd="0" presId="urn:microsoft.com/office/officeart/2005/8/layout/hierarchy1"/>
    <dgm:cxn modelId="{25475AE3-E5A3-4A42-91E3-EA4306E757C4}" type="presParOf" srcId="{2559D48D-59A8-49BE-8A39-5CAB6FB64DC7}" destId="{F93CF7BA-0F30-42F7-B00A-E8466CF38892}" srcOrd="1" destOrd="0" presId="urn:microsoft.com/office/officeart/2005/8/layout/hierarchy1"/>
    <dgm:cxn modelId="{E030FB3F-BAB0-4229-B792-A62978FA951A}" type="presParOf" srcId="{F93CF7BA-0F30-42F7-B00A-E8466CF38892}" destId="{5B2B85F8-B175-410F-B5E6-E983AF6BBFDD}" srcOrd="0" destOrd="0" presId="urn:microsoft.com/office/officeart/2005/8/layout/hierarchy1"/>
    <dgm:cxn modelId="{7EC65DEC-1919-4023-A313-829B308EA99F}" type="presParOf" srcId="{F93CF7BA-0F30-42F7-B00A-E8466CF38892}" destId="{59DB8ED5-C7C7-4609-9681-F9224FEC649B}" srcOrd="1" destOrd="0" presId="urn:microsoft.com/office/officeart/2005/8/layout/hierarchy1"/>
    <dgm:cxn modelId="{C5015FEF-DE04-4634-B6C7-779266557C29}" type="presParOf" srcId="{59DB8ED5-C7C7-4609-9681-F9224FEC649B}" destId="{50DBB2BA-4DE4-4253-9E20-F55010DB6CD6}" srcOrd="0" destOrd="0" presId="urn:microsoft.com/office/officeart/2005/8/layout/hierarchy1"/>
    <dgm:cxn modelId="{BD4889DC-8AAA-4DFA-A757-B9ADD6F7AA4B}" type="presParOf" srcId="{50DBB2BA-4DE4-4253-9E20-F55010DB6CD6}" destId="{26EF1DFB-98F9-476E-BA6D-0AAC4DC416D7}" srcOrd="0" destOrd="0" presId="urn:microsoft.com/office/officeart/2005/8/layout/hierarchy1"/>
    <dgm:cxn modelId="{2DF98A53-C0B6-43B5-B79B-CD01A8F61F4A}" type="presParOf" srcId="{50DBB2BA-4DE4-4253-9E20-F55010DB6CD6}" destId="{A9DC3F99-9327-4460-87B3-BDF98644CA27}" srcOrd="1" destOrd="0" presId="urn:microsoft.com/office/officeart/2005/8/layout/hierarchy1"/>
    <dgm:cxn modelId="{F024E0D3-25C5-40BB-88D1-2C3E2AF522AC}" type="presParOf" srcId="{59DB8ED5-C7C7-4609-9681-F9224FEC649B}" destId="{44C2D747-919E-4CC5-B94B-57AEA3D82B55}" srcOrd="1" destOrd="0" presId="urn:microsoft.com/office/officeart/2005/8/layout/hierarchy1"/>
    <dgm:cxn modelId="{9F63BAB5-C486-401A-8EB5-7D228C0A1A38}" type="presParOf" srcId="{7E52B309-B339-4AE8-9CEF-F71BC7CAC39E}" destId="{3908E3B8-B1F1-4D6F-A2EC-58FC56D99F89}" srcOrd="2" destOrd="0" presId="urn:microsoft.com/office/officeart/2005/8/layout/hierarchy1"/>
    <dgm:cxn modelId="{5A6E8523-C0FD-4233-B64F-CC1433810803}" type="presParOf" srcId="{7E52B309-B339-4AE8-9CEF-F71BC7CAC39E}" destId="{3BB68CF2-6E64-470D-BFEF-648C1A91F73E}" srcOrd="3" destOrd="0" presId="urn:microsoft.com/office/officeart/2005/8/layout/hierarchy1"/>
    <dgm:cxn modelId="{7A03C008-F7F5-406E-A4CB-6CE413F8729B}" type="presParOf" srcId="{3BB68CF2-6E64-470D-BFEF-648C1A91F73E}" destId="{895E8BB8-1E2B-42F0-ADC4-EF3455395243}" srcOrd="0" destOrd="0" presId="urn:microsoft.com/office/officeart/2005/8/layout/hierarchy1"/>
    <dgm:cxn modelId="{A1A8D2ED-19A5-4421-B158-865ABF119F1A}" type="presParOf" srcId="{895E8BB8-1E2B-42F0-ADC4-EF3455395243}" destId="{1B7A7B48-A0E4-4D1C-9125-009E13BF7706}" srcOrd="0" destOrd="0" presId="urn:microsoft.com/office/officeart/2005/8/layout/hierarchy1"/>
    <dgm:cxn modelId="{D06D5A36-7C98-4339-BF21-D50D9BE064A7}" type="presParOf" srcId="{895E8BB8-1E2B-42F0-ADC4-EF3455395243}" destId="{CD94F394-7F29-484B-BC7F-8918A2EAA91A}" srcOrd="1" destOrd="0" presId="urn:microsoft.com/office/officeart/2005/8/layout/hierarchy1"/>
    <dgm:cxn modelId="{9F9C8FFB-2F9A-4588-AF98-0CC2E69EE5E3}" type="presParOf" srcId="{3BB68CF2-6E64-470D-BFEF-648C1A91F73E}" destId="{CB756D6A-9CB6-49B6-8B84-9680543E0521}" srcOrd="1" destOrd="0" presId="urn:microsoft.com/office/officeart/2005/8/layout/hierarchy1"/>
    <dgm:cxn modelId="{92B83454-A3FF-4475-B5B9-938B38D3E206}" type="presParOf" srcId="{7E52B309-B339-4AE8-9CEF-F71BC7CAC39E}" destId="{3CDBBB16-58B3-4D1E-81B1-E21AEDCE74FB}" srcOrd="4" destOrd="0" presId="urn:microsoft.com/office/officeart/2005/8/layout/hierarchy1"/>
    <dgm:cxn modelId="{A323ACF7-9901-4EBD-B5FE-6186116AEEEA}" type="presParOf" srcId="{7E52B309-B339-4AE8-9CEF-F71BC7CAC39E}" destId="{F60274D3-BF5F-4817-9303-07E3CA1FCF73}" srcOrd="5" destOrd="0" presId="urn:microsoft.com/office/officeart/2005/8/layout/hierarchy1"/>
    <dgm:cxn modelId="{01C0BAFB-D554-4926-AFB9-A0CA1114C48B}" type="presParOf" srcId="{F60274D3-BF5F-4817-9303-07E3CA1FCF73}" destId="{E493A868-150D-475C-8367-A17F57FDFF01}" srcOrd="0" destOrd="0" presId="urn:microsoft.com/office/officeart/2005/8/layout/hierarchy1"/>
    <dgm:cxn modelId="{396C05C3-68BF-40B4-8FEF-BD06F48CD72A}" type="presParOf" srcId="{E493A868-150D-475C-8367-A17F57FDFF01}" destId="{E42D4626-B73C-4A79-8135-1183A7FF61CC}" srcOrd="0" destOrd="0" presId="urn:microsoft.com/office/officeart/2005/8/layout/hierarchy1"/>
    <dgm:cxn modelId="{9C07BEC6-A733-4504-8425-DD77ADE1C3D7}" type="presParOf" srcId="{E493A868-150D-475C-8367-A17F57FDFF01}" destId="{038FB94F-10AC-487D-B38C-1CA82D4984CD}" srcOrd="1" destOrd="0" presId="urn:microsoft.com/office/officeart/2005/8/layout/hierarchy1"/>
    <dgm:cxn modelId="{B4609C7E-A2F5-4D0B-9357-0735A033B5CD}" type="presParOf" srcId="{F60274D3-BF5F-4817-9303-07E3CA1FCF73}" destId="{A28CF41D-CAB4-41F4-957E-8CCEC3807E74}" srcOrd="1" destOrd="0" presId="urn:microsoft.com/office/officeart/2005/8/layout/hierarchy1"/>
    <dgm:cxn modelId="{85FB11BB-3CBC-4163-82C3-A5B9CC5006A1}" type="presParOf" srcId="{74B9C353-CE9F-4484-B983-1E201CD39148}" destId="{3F6E70F3-2139-40EC-B663-D9AD35222802}" srcOrd="2" destOrd="0" presId="urn:microsoft.com/office/officeart/2005/8/layout/hierarchy1"/>
    <dgm:cxn modelId="{4B4F2FC3-7E31-4B8A-98EB-C034DBBD4CEE}" type="presParOf" srcId="{74B9C353-CE9F-4484-B983-1E201CD39148}" destId="{52852C88-FF59-42E7-89AB-8797B8682D0B}" srcOrd="3" destOrd="0" presId="urn:microsoft.com/office/officeart/2005/8/layout/hierarchy1"/>
    <dgm:cxn modelId="{78C0F340-2C45-4C42-A5CD-CCB9B9A943D9}" type="presParOf" srcId="{52852C88-FF59-42E7-89AB-8797B8682D0B}" destId="{41CE2998-9A2A-4143-8FF7-397087963365}" srcOrd="0" destOrd="0" presId="urn:microsoft.com/office/officeart/2005/8/layout/hierarchy1"/>
    <dgm:cxn modelId="{400186CC-34CA-49A2-B9AD-1359900D270E}" type="presParOf" srcId="{41CE2998-9A2A-4143-8FF7-397087963365}" destId="{9D1A1540-6140-4FD2-B4CA-C0279A94772D}" srcOrd="0" destOrd="0" presId="urn:microsoft.com/office/officeart/2005/8/layout/hierarchy1"/>
    <dgm:cxn modelId="{8A05ECCB-7261-438F-88FC-56481D9E9662}" type="presParOf" srcId="{41CE2998-9A2A-4143-8FF7-397087963365}" destId="{5FD920FE-6A00-46C4-B0FE-9A24504F3E81}" srcOrd="1" destOrd="0" presId="urn:microsoft.com/office/officeart/2005/8/layout/hierarchy1"/>
    <dgm:cxn modelId="{DF0DE954-9E6D-4C21-B2FA-B81C461ADB08}" type="presParOf" srcId="{52852C88-FF59-42E7-89AB-8797B8682D0B}" destId="{FAE4D595-0B25-421B-8072-21C0F8CA70D2}" srcOrd="1" destOrd="0" presId="urn:microsoft.com/office/officeart/2005/8/layout/hierarchy1"/>
    <dgm:cxn modelId="{0BCCD173-E11E-42A4-AD00-7DE3247D4E6B}" type="presParOf" srcId="{FAE4D595-0B25-421B-8072-21C0F8CA70D2}" destId="{D8FF9F37-DFF4-4A7D-93AA-0DB0F1B892BF}" srcOrd="0" destOrd="0" presId="urn:microsoft.com/office/officeart/2005/8/layout/hierarchy1"/>
    <dgm:cxn modelId="{58368BAF-ABC6-4D19-B1DE-861FF5391930}" type="presParOf" srcId="{FAE4D595-0B25-421B-8072-21C0F8CA70D2}" destId="{56D1A450-A24D-4221-9D6B-7EFF29003753}" srcOrd="1" destOrd="0" presId="urn:microsoft.com/office/officeart/2005/8/layout/hierarchy1"/>
    <dgm:cxn modelId="{DD5CE739-CAAA-45D2-826B-98B4655FCCC0}" type="presParOf" srcId="{56D1A450-A24D-4221-9D6B-7EFF29003753}" destId="{2A7302E1-0E93-4477-99EA-F3C4143F8835}" srcOrd="0" destOrd="0" presId="urn:microsoft.com/office/officeart/2005/8/layout/hierarchy1"/>
    <dgm:cxn modelId="{5440564B-2EC8-4E9F-A953-DE8AA3CB3955}" type="presParOf" srcId="{2A7302E1-0E93-4477-99EA-F3C4143F8835}" destId="{CE99A764-7795-4D06-A873-72F3E7F0E9A3}" srcOrd="0" destOrd="0" presId="urn:microsoft.com/office/officeart/2005/8/layout/hierarchy1"/>
    <dgm:cxn modelId="{7B40FD44-1EF4-4620-BE05-C5A53DE5DD31}" type="presParOf" srcId="{2A7302E1-0E93-4477-99EA-F3C4143F8835}" destId="{4D857FA5-ED41-4B8D-9399-DAD6F0B582C6}" srcOrd="1" destOrd="0" presId="urn:microsoft.com/office/officeart/2005/8/layout/hierarchy1"/>
    <dgm:cxn modelId="{94C76185-FBA6-4635-ABFA-4882F647E273}" type="presParOf" srcId="{56D1A450-A24D-4221-9D6B-7EFF29003753}" destId="{F357E3EE-A000-47D3-8C29-A159D5BAAC15}" srcOrd="1" destOrd="0" presId="urn:microsoft.com/office/officeart/2005/8/layout/hierarchy1"/>
    <dgm:cxn modelId="{57D3328D-AFA4-459C-927F-092F93823602}" type="presParOf" srcId="{FAE4D595-0B25-421B-8072-21C0F8CA70D2}" destId="{4151734B-7233-4788-B71E-13701DE74A4C}" srcOrd="2" destOrd="0" presId="urn:microsoft.com/office/officeart/2005/8/layout/hierarchy1"/>
    <dgm:cxn modelId="{6FA1B8C5-AFB6-4DCA-BEFD-F60255777733}" type="presParOf" srcId="{FAE4D595-0B25-421B-8072-21C0F8CA70D2}" destId="{6C6AFC30-DFB3-4EA9-B02F-20CF110700A2}" srcOrd="3" destOrd="0" presId="urn:microsoft.com/office/officeart/2005/8/layout/hierarchy1"/>
    <dgm:cxn modelId="{3B2A9EE1-9E18-45C5-9BFF-18C04ADE687D}" type="presParOf" srcId="{6C6AFC30-DFB3-4EA9-B02F-20CF110700A2}" destId="{F7123A73-D937-4552-8974-39B222A229D2}" srcOrd="0" destOrd="0" presId="urn:microsoft.com/office/officeart/2005/8/layout/hierarchy1"/>
    <dgm:cxn modelId="{53E8A941-FD65-41D4-B17C-C1087114B0C4}" type="presParOf" srcId="{F7123A73-D937-4552-8974-39B222A229D2}" destId="{CA5DD24D-7C03-47E3-9981-5187EFC9115F}" srcOrd="0" destOrd="0" presId="urn:microsoft.com/office/officeart/2005/8/layout/hierarchy1"/>
    <dgm:cxn modelId="{6E8252A1-C42B-4987-9CBF-BC20A9451EF7}" type="presParOf" srcId="{F7123A73-D937-4552-8974-39B222A229D2}" destId="{1C33FC73-E6B0-4B47-B203-CB138A119DDF}" srcOrd="1" destOrd="0" presId="urn:microsoft.com/office/officeart/2005/8/layout/hierarchy1"/>
    <dgm:cxn modelId="{C781B744-8A66-496C-978D-6B5DA286AE70}" type="presParOf" srcId="{6C6AFC30-DFB3-4EA9-B02F-20CF110700A2}" destId="{6D11E77B-400C-4F7A-B53B-B5BEC4524A6E}" srcOrd="1" destOrd="0" presId="urn:microsoft.com/office/officeart/2005/8/layout/hierarchy1"/>
    <dgm:cxn modelId="{3EAB8C96-C065-45E6-BCE3-D3BC5A0D9711}" type="presParOf" srcId="{FAE4D595-0B25-421B-8072-21C0F8CA70D2}" destId="{B1A00613-D13E-436D-9237-49911F72BBEB}" srcOrd="4" destOrd="0" presId="urn:microsoft.com/office/officeart/2005/8/layout/hierarchy1"/>
    <dgm:cxn modelId="{FA10895E-C828-46C1-88BA-E9C9DB66FB71}" type="presParOf" srcId="{FAE4D595-0B25-421B-8072-21C0F8CA70D2}" destId="{48C143FC-DD7E-47B6-B4E5-9964BEAB97F0}" srcOrd="5" destOrd="0" presId="urn:microsoft.com/office/officeart/2005/8/layout/hierarchy1"/>
    <dgm:cxn modelId="{A256D2D7-D0AC-402D-898F-EA4EAA81C947}" type="presParOf" srcId="{48C143FC-DD7E-47B6-B4E5-9964BEAB97F0}" destId="{E643645B-8A52-4807-89AE-68EDF1C4E73C}" srcOrd="0" destOrd="0" presId="urn:microsoft.com/office/officeart/2005/8/layout/hierarchy1"/>
    <dgm:cxn modelId="{B30BAF94-C567-4568-931A-EB981332A430}" type="presParOf" srcId="{E643645B-8A52-4807-89AE-68EDF1C4E73C}" destId="{D7F674A6-2356-4B73-85C5-E1E08B307B87}" srcOrd="0" destOrd="0" presId="urn:microsoft.com/office/officeart/2005/8/layout/hierarchy1"/>
    <dgm:cxn modelId="{EAA07B71-FE36-4902-990D-4D1395F87391}" type="presParOf" srcId="{E643645B-8A52-4807-89AE-68EDF1C4E73C}" destId="{1322072A-132A-471D-9711-BDC573BECB45}" srcOrd="1" destOrd="0" presId="urn:microsoft.com/office/officeart/2005/8/layout/hierarchy1"/>
    <dgm:cxn modelId="{17A7ECFC-A31E-4590-93A9-79518EBB198D}" type="presParOf" srcId="{48C143FC-DD7E-47B6-B4E5-9964BEAB97F0}" destId="{FFDBB550-F42B-479F-B30E-25A38C5A5F47}" srcOrd="1" destOrd="0" presId="urn:microsoft.com/office/officeart/2005/8/layout/hierarchy1"/>
    <dgm:cxn modelId="{3F9BACC9-EB0C-4590-95AA-A005AB26F0E7}" type="presParOf" srcId="{FAE4D595-0B25-421B-8072-21C0F8CA70D2}" destId="{69000E38-814C-421A-A702-F2606A29388A}" srcOrd="6" destOrd="0" presId="urn:microsoft.com/office/officeart/2005/8/layout/hierarchy1"/>
    <dgm:cxn modelId="{2257796E-8C29-4C4D-9DA2-99D2995F1AAC}" type="presParOf" srcId="{FAE4D595-0B25-421B-8072-21C0F8CA70D2}" destId="{60960F4A-A51A-49D5-BBC8-23186EEE13B2}" srcOrd="7" destOrd="0" presId="urn:microsoft.com/office/officeart/2005/8/layout/hierarchy1"/>
    <dgm:cxn modelId="{65A60313-D14F-4425-8C9C-BEF627952EA4}" type="presParOf" srcId="{60960F4A-A51A-49D5-BBC8-23186EEE13B2}" destId="{174B60DC-78C3-43D0-BCB6-C77491E085F6}" srcOrd="0" destOrd="0" presId="urn:microsoft.com/office/officeart/2005/8/layout/hierarchy1"/>
    <dgm:cxn modelId="{6389BB65-8E68-40CB-944F-FB7F77BE15CF}" type="presParOf" srcId="{174B60DC-78C3-43D0-BCB6-C77491E085F6}" destId="{2080693F-FB4D-4528-95C5-4913F67A8E08}" srcOrd="0" destOrd="0" presId="urn:microsoft.com/office/officeart/2005/8/layout/hierarchy1"/>
    <dgm:cxn modelId="{6823F7F2-462E-4C07-B757-EF57667A5014}" type="presParOf" srcId="{174B60DC-78C3-43D0-BCB6-C77491E085F6}" destId="{FFD30A24-25AB-40FA-8932-54911783CE6B}" srcOrd="1" destOrd="0" presId="urn:microsoft.com/office/officeart/2005/8/layout/hierarchy1"/>
    <dgm:cxn modelId="{BD4C2DD5-42FD-4BBF-82C6-5F7F3D2A76F1}" type="presParOf" srcId="{60960F4A-A51A-49D5-BBC8-23186EEE13B2}" destId="{245A1DC8-F040-4230-A24D-AC1C1A5FB079}" srcOrd="1" destOrd="0" presId="urn:microsoft.com/office/officeart/2005/8/layout/hierarchy1"/>
    <dgm:cxn modelId="{C19FD71C-8B60-4119-BF62-DD05FA5CFB4E}" type="presParOf" srcId="{245A1DC8-F040-4230-A24D-AC1C1A5FB079}" destId="{B6C304E0-D731-47DE-A75E-CC120CDB1668}" srcOrd="0" destOrd="0" presId="urn:microsoft.com/office/officeart/2005/8/layout/hierarchy1"/>
    <dgm:cxn modelId="{B480EE54-73DD-462E-B162-C623F58580F6}" type="presParOf" srcId="{245A1DC8-F040-4230-A24D-AC1C1A5FB079}" destId="{7E88D4AC-32CE-4D2F-9960-B55CCDD304C3}" srcOrd="1" destOrd="0" presId="urn:microsoft.com/office/officeart/2005/8/layout/hierarchy1"/>
    <dgm:cxn modelId="{180E09CE-3878-403F-AF61-F63C8BA565F3}" type="presParOf" srcId="{7E88D4AC-32CE-4D2F-9960-B55CCDD304C3}" destId="{4F9AFB86-9A32-491F-80C2-DB2A9359AB6E}" srcOrd="0" destOrd="0" presId="urn:microsoft.com/office/officeart/2005/8/layout/hierarchy1"/>
    <dgm:cxn modelId="{94E0A46C-FA23-42B9-B725-3935E9601830}" type="presParOf" srcId="{4F9AFB86-9A32-491F-80C2-DB2A9359AB6E}" destId="{020C208D-1E0C-4967-8C7B-21041DC68772}" srcOrd="0" destOrd="0" presId="urn:microsoft.com/office/officeart/2005/8/layout/hierarchy1"/>
    <dgm:cxn modelId="{6D6015BF-5B32-433C-8C06-D99DB4CFF499}" type="presParOf" srcId="{4F9AFB86-9A32-491F-80C2-DB2A9359AB6E}" destId="{5FE7AD1B-D599-4D2F-A839-D865CD3E54AA}" srcOrd="1" destOrd="0" presId="urn:microsoft.com/office/officeart/2005/8/layout/hierarchy1"/>
    <dgm:cxn modelId="{1D66CECD-651E-403F-9590-31C6C669BD55}" type="presParOf" srcId="{7E88D4AC-32CE-4D2F-9960-B55CCDD304C3}" destId="{C882E885-27FE-42E6-9FDE-757778E4EF6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1" loCatId="hierarchy" qsTypeId="urn:microsoft.com/office/officeart/2005/8/quickstyle/simple1"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Panel</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EF3F3861-535B-48F7-B374-8707ED6402C5}">
      <dgm:prSet phldrT="[Text]"/>
      <dgm:spPr/>
      <dgm:t>
        <a:bodyPr/>
        <a:lstStyle/>
        <a:p>
          <a:r>
            <a:rPr lang="en-US" dirty="0"/>
            <a:t>Panel</a:t>
          </a:r>
        </a:p>
      </dgm:t>
    </dgm:pt>
    <dgm:pt modelId="{B7AB784A-EAED-4E33-A8EC-BB999FA26EC8}" type="parTrans" cxnId="{E25A4DE9-01D2-4BD2-90FA-3CF6CF50503A}">
      <dgm:prSet/>
      <dgm:spPr/>
      <dgm:t>
        <a:bodyPr/>
        <a:lstStyle/>
        <a:p>
          <a:endParaRPr lang="en-US"/>
        </a:p>
      </dgm:t>
    </dgm:pt>
    <dgm:pt modelId="{47E522A6-F12B-41AB-9E10-CFAA4893F5DA}" type="sibTrans" cxnId="{E25A4DE9-01D2-4BD2-90FA-3CF6CF50503A}">
      <dgm:prSet/>
      <dgm:spPr/>
      <dgm:t>
        <a:bodyPr/>
        <a:lstStyle/>
        <a:p>
          <a:endParaRPr lang="en-US"/>
        </a:p>
      </dgm:t>
    </dgm:pt>
    <dgm:pt modelId="{A2009FF1-5288-4250-AC04-E115177EA563}">
      <dgm:prSet phldrT="[Text]"/>
      <dgm:spPr/>
      <dgm:t>
        <a:bodyPr/>
        <a:lstStyle/>
        <a:p>
          <a:r>
            <a:rPr lang="en-US" dirty="0"/>
            <a:t>Panel</a:t>
          </a:r>
        </a:p>
      </dgm:t>
    </dgm:pt>
    <dgm:pt modelId="{4984FEF2-42CC-4383-958D-FE198D9A1B00}" type="parTrans" cxnId="{4BC75996-8642-436D-ADB4-C230925F05E3}">
      <dgm:prSet/>
      <dgm:spPr/>
      <dgm:t>
        <a:bodyPr/>
        <a:lstStyle/>
        <a:p>
          <a:endParaRPr lang="en-US"/>
        </a:p>
      </dgm:t>
    </dgm:pt>
    <dgm:pt modelId="{5AD781C6-B41D-447A-8EEF-5D2E1E9C15D7}" type="sibTrans" cxnId="{4BC75996-8642-436D-ADB4-C230925F05E3}">
      <dgm:prSet/>
      <dgm:spPr/>
      <dgm:t>
        <a:bodyPr/>
        <a:lstStyle/>
        <a:p>
          <a:endParaRPr lang="en-US"/>
        </a:p>
      </dgm:t>
    </dgm:pt>
    <dgm:pt modelId="{31ADCED0-4021-4CE5-9F8B-ACC03F2528F7}">
      <dgm:prSet phldrT="[Text]"/>
      <dgm:spPr/>
      <dgm:t>
        <a:bodyPr/>
        <a:lstStyle/>
        <a:p>
          <a:r>
            <a:rPr lang="en-US" dirty="0" err="1"/>
            <a:t>ButtonRenderer</a:t>
          </a:r>
          <a:endParaRPr lang="en-US" dirty="0"/>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C5DD44DD-E4C6-4247-B047-E3510E6048C8}">
      <dgm:prSet phldrT="[Text]"/>
      <dgm:spPr/>
      <dgm:t>
        <a:bodyPr/>
        <a:lstStyle/>
        <a:p>
          <a:r>
            <a:rPr lang="en-US" dirty="0"/>
            <a:t>Panel</a:t>
          </a:r>
        </a:p>
      </dgm:t>
    </dgm:pt>
    <dgm:pt modelId="{8730D8BA-1672-47B8-A819-54020C269134}" type="parTrans" cxnId="{90DBB04F-306B-4C18-BE35-81976B2E9AA7}">
      <dgm:prSet/>
      <dgm:spPr/>
      <dgm:t>
        <a:bodyPr/>
        <a:lstStyle/>
        <a:p>
          <a:endParaRPr lang="en-US"/>
        </a:p>
      </dgm:t>
    </dgm:pt>
    <dgm:pt modelId="{63F00227-8D8A-4A66-8B58-DD2200EB6358}" type="sibTrans" cxnId="{90DBB04F-306B-4C18-BE35-81976B2E9AA7}">
      <dgm:prSet/>
      <dgm:spPr/>
      <dgm:t>
        <a:bodyPr/>
        <a:lstStyle/>
        <a:p>
          <a:endParaRPr lang="en-US"/>
        </a:p>
      </dgm:t>
    </dgm:pt>
    <dgm:pt modelId="{4FB9806F-C9F7-4308-87F5-2439CF0E86CC}">
      <dgm:prSet phldrT="[Text]"/>
      <dgm:spPr/>
      <dgm:t>
        <a:bodyPr/>
        <a:lstStyle/>
        <a:p>
          <a:r>
            <a:rPr lang="en-US" dirty="0" err="1"/>
            <a:t>LabelRenderer</a:t>
          </a:r>
          <a:endParaRPr lang="en-US" dirty="0"/>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err="1"/>
            <a:t>LabelRenderer</a:t>
          </a:r>
          <a:endParaRPr lang="en-US" dirty="0"/>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err="1"/>
            <a:t>WebViewRenderer</a:t>
          </a:r>
          <a:endParaRPr lang="en-US" dirty="0"/>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err="1"/>
            <a:t>ButtonRenderer</a:t>
          </a:r>
          <a:endParaRPr lang="en-US" dirty="0"/>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err="1"/>
            <a:t>ImageRenderer</a:t>
          </a:r>
          <a:endParaRPr lang="en-US" dirty="0"/>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ScrollViewRenderer</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err="1"/>
            <a:t>ImageRenderer</a:t>
          </a:r>
          <a:endParaRPr lang="en-US" dirty="0"/>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4C39995-98B7-4E2F-B350-F62EA1745BA9}">
      <dgm:prSet phldrT="[Text]"/>
      <dgm:spPr/>
      <dgm:t>
        <a:bodyPr/>
        <a:lstStyle/>
        <a:p>
          <a:r>
            <a:rPr lang="en-US" dirty="0" err="1"/>
            <a:t>TextBlock</a:t>
          </a:r>
          <a:endParaRPr lang="en-US" dirty="0"/>
        </a:p>
      </dgm:t>
    </dgm:pt>
    <dgm:pt modelId="{78E83F7A-65EB-41CF-A179-55FAE18925D5}" type="parTrans" cxnId="{9412E6C3-AF33-4553-A78E-8FAFFDF85ACF}">
      <dgm:prSet/>
      <dgm:spPr/>
      <dgm:t>
        <a:bodyPr/>
        <a:lstStyle/>
        <a:p>
          <a:endParaRPr lang="en-US"/>
        </a:p>
      </dgm:t>
    </dgm:pt>
    <dgm:pt modelId="{16C3E3AA-3578-4696-AEBD-699529FF04F9}" type="sibTrans" cxnId="{9412E6C3-AF33-4553-A78E-8FAFFDF85ACF}">
      <dgm:prSet/>
      <dgm:spPr/>
      <dgm:t>
        <a:bodyPr/>
        <a:lstStyle/>
        <a:p>
          <a:endParaRPr lang="en-US"/>
        </a:p>
      </dgm:t>
    </dgm:pt>
    <dgm:pt modelId="{6BB22BCD-9592-49F6-B368-734440BF71EC}">
      <dgm:prSet phldrT="[Text]"/>
      <dgm:spPr/>
      <dgm:t>
        <a:bodyPr/>
        <a:lstStyle/>
        <a:p>
          <a:r>
            <a:rPr lang="en-US" dirty="0"/>
            <a:t>Button</a:t>
          </a:r>
        </a:p>
      </dgm:t>
    </dgm:pt>
    <dgm:pt modelId="{21FDD8C2-6BF4-4403-8BAE-92C1ED68E37F}" type="parTrans" cxnId="{AA35BB98-FB37-40EB-8F52-FC38D05BA8B0}">
      <dgm:prSet/>
      <dgm:spPr/>
      <dgm:t>
        <a:bodyPr/>
        <a:lstStyle/>
        <a:p>
          <a:endParaRPr lang="en-US"/>
        </a:p>
      </dgm:t>
    </dgm:pt>
    <dgm:pt modelId="{53D5B89D-32D4-48C2-95D0-89EDDCE8A2BE}" type="sibTrans" cxnId="{AA35BB98-FB37-40EB-8F52-FC38D05BA8B0}">
      <dgm:prSet/>
      <dgm:spPr/>
      <dgm:t>
        <a:bodyPr/>
        <a:lstStyle/>
        <a:p>
          <a:endParaRPr lang="en-US"/>
        </a:p>
      </dgm:t>
    </dgm:pt>
    <dgm:pt modelId="{04316148-FAC9-4932-9BB1-25E2F31ABBC5}">
      <dgm:prSet phldrT="[Text]"/>
      <dgm:spPr/>
      <dgm:t>
        <a:bodyPr/>
        <a:lstStyle/>
        <a:p>
          <a:r>
            <a:rPr lang="en-US" dirty="0"/>
            <a:t>WebView</a:t>
          </a:r>
        </a:p>
      </dgm:t>
    </dgm:pt>
    <dgm:pt modelId="{C6B6D8E5-3C10-485B-A557-E1583B27A480}" type="parTrans" cxnId="{6F34C1E1-ACCE-4DA3-A4FF-A21D238153CC}">
      <dgm:prSet/>
      <dgm:spPr/>
      <dgm:t>
        <a:bodyPr/>
        <a:lstStyle/>
        <a:p>
          <a:endParaRPr lang="en-US"/>
        </a:p>
      </dgm:t>
    </dgm:pt>
    <dgm:pt modelId="{9BD076F8-439E-49DF-A1B5-BB5CE44810C6}" type="sibTrans" cxnId="{6F34C1E1-ACCE-4DA3-A4FF-A21D238153CC}">
      <dgm:prSet/>
      <dgm:spPr/>
      <dgm:t>
        <a:bodyPr/>
        <a:lstStyle/>
        <a:p>
          <a:endParaRPr lang="en-US"/>
        </a:p>
      </dgm:t>
    </dgm:pt>
    <dgm:pt modelId="{5C8102C5-62C1-448C-AC45-C307A766FC92}">
      <dgm:prSet phldrT="[Text]"/>
      <dgm:spPr/>
      <dgm:t>
        <a:bodyPr/>
        <a:lstStyle/>
        <a:p>
          <a:r>
            <a:rPr lang="en-US" dirty="0"/>
            <a:t>Label</a:t>
          </a:r>
        </a:p>
      </dgm:t>
    </dgm:pt>
    <dgm:pt modelId="{5EB73847-AC46-4605-B8DA-D241249F697B}" type="parTrans" cxnId="{06466F7C-4BC6-4E09-B2F1-C455227D3CBF}">
      <dgm:prSet/>
      <dgm:spPr/>
      <dgm:t>
        <a:bodyPr/>
        <a:lstStyle/>
        <a:p>
          <a:endParaRPr lang="en-US"/>
        </a:p>
      </dgm:t>
    </dgm:pt>
    <dgm:pt modelId="{C9DDBB70-6FE0-4FB4-98F9-15474671E46A}" type="sibTrans" cxnId="{06466F7C-4BC6-4E09-B2F1-C455227D3CBF}">
      <dgm:prSet/>
      <dgm:spPr/>
      <dgm:t>
        <a:bodyPr/>
        <a:lstStyle/>
        <a:p>
          <a:endParaRPr lang="en-US"/>
        </a:p>
      </dgm:t>
    </dgm:pt>
    <dgm:pt modelId="{48531E70-549F-4200-AC5C-C9C80525F97D}">
      <dgm:prSet phldrT="[Text]"/>
      <dgm:spPr/>
      <dgm:t>
        <a:bodyPr/>
        <a:lstStyle/>
        <a:p>
          <a:r>
            <a:rPr lang="en-US" dirty="0"/>
            <a:t>Button</a:t>
          </a:r>
        </a:p>
      </dgm:t>
    </dgm:pt>
    <dgm:pt modelId="{8E1BAD16-24D8-43EA-AA05-57BCDE2F678C}" type="parTrans" cxnId="{586F3005-5191-473F-B04C-B2986C7D59DF}">
      <dgm:prSet/>
      <dgm:spPr/>
      <dgm:t>
        <a:bodyPr/>
        <a:lstStyle/>
        <a:p>
          <a:endParaRPr lang="en-US"/>
        </a:p>
      </dgm:t>
    </dgm:pt>
    <dgm:pt modelId="{45CB2488-D907-47AE-BC04-54EFE53DC38A}" type="sibTrans" cxnId="{586F3005-5191-473F-B04C-B2986C7D59DF}">
      <dgm:prSet/>
      <dgm:spPr/>
      <dgm:t>
        <a:bodyPr/>
        <a:lstStyle/>
        <a:p>
          <a:endParaRPr lang="en-US"/>
        </a:p>
      </dgm:t>
    </dgm:pt>
    <dgm:pt modelId="{0C781DA5-4BA9-43DC-BD83-154E644689F8}">
      <dgm:prSet phldrT="[Text]"/>
      <dgm:spPr/>
      <dgm:t>
        <a:bodyPr/>
        <a:lstStyle/>
        <a:p>
          <a:r>
            <a:rPr lang="en-US" dirty="0"/>
            <a:t>Image</a:t>
          </a:r>
        </a:p>
      </dgm:t>
    </dgm:pt>
    <dgm:pt modelId="{E3E4A2D0-A8CE-4447-AA2C-9CDD26768062}" type="parTrans" cxnId="{6C7C4343-1677-4B45-A76C-045859A3844E}">
      <dgm:prSet/>
      <dgm:spPr/>
      <dgm:t>
        <a:bodyPr/>
        <a:lstStyle/>
        <a:p>
          <a:endParaRPr lang="en-US"/>
        </a:p>
      </dgm:t>
    </dgm:pt>
    <dgm:pt modelId="{F2CAB68A-3F03-4F70-88F4-A030A27D123D}" type="sibTrans" cxnId="{6C7C4343-1677-4B45-A76C-045859A3844E}">
      <dgm:prSet/>
      <dgm:spPr/>
      <dgm:t>
        <a:bodyPr/>
        <a:lstStyle/>
        <a:p>
          <a:endParaRPr lang="en-US"/>
        </a:p>
      </dgm:t>
    </dgm:pt>
    <dgm:pt modelId="{1AEFAF03-5F46-4DEB-AECF-EFF35B46B132}">
      <dgm:prSet phldrT="[Text]"/>
      <dgm:spPr/>
      <dgm:t>
        <a:bodyPr/>
        <a:lstStyle/>
        <a:p>
          <a:r>
            <a:rPr lang="en-US" dirty="0"/>
            <a:t>Image</a:t>
          </a:r>
        </a:p>
      </dgm:t>
    </dgm:pt>
    <dgm:pt modelId="{75F2D044-DB2D-4640-A6C2-CA71738E0334}" type="parTrans" cxnId="{DADA0344-A6BC-42DD-AD2F-BE8DEF6734D7}">
      <dgm:prSet/>
      <dgm:spPr/>
      <dgm:t>
        <a:bodyPr/>
        <a:lstStyle/>
        <a:p>
          <a:endParaRPr lang="en-US"/>
        </a:p>
      </dgm:t>
    </dgm:pt>
    <dgm:pt modelId="{E232FA38-E991-49BB-8060-6BECF610083B}" type="sibTrans" cxnId="{DADA0344-A6BC-42DD-AD2F-BE8DEF6734D7}">
      <dgm:prSet/>
      <dgm:spPr/>
      <dgm:t>
        <a:bodyPr/>
        <a:lstStyle/>
        <a:p>
          <a:endParaRPr lang="en-US"/>
        </a:p>
      </dgm:t>
    </dgm:pt>
    <dgm:pt modelId="{52E3693D-5D09-41DF-A1F6-ABE78530041E}" type="pres">
      <dgm:prSet presAssocID="{7DA8AA71-DAC2-4767-A305-3C3DF654BA0C}" presName="hierChild1" presStyleCnt="0">
        <dgm:presLayoutVars>
          <dgm:chPref val="1"/>
          <dgm:dir/>
          <dgm:animOne val="branch"/>
          <dgm:animLvl val="lvl"/>
          <dgm:resizeHandles/>
        </dgm:presLayoutVars>
      </dgm:prSet>
      <dgm:spPr/>
    </dgm:pt>
    <dgm:pt modelId="{D3F8EC6D-14AB-481D-B9F8-FF475482A9B5}" type="pres">
      <dgm:prSet presAssocID="{D2918792-7A3E-4559-9559-B6B438197E06}" presName="hierRoot1" presStyleCnt="0"/>
      <dgm:spPr/>
    </dgm:pt>
    <dgm:pt modelId="{E13F6E3C-5624-4CCB-A254-6162C30B7E8B}" type="pres">
      <dgm:prSet presAssocID="{D2918792-7A3E-4559-9559-B6B438197E06}" presName="composite" presStyleCnt="0"/>
      <dgm:spPr/>
    </dgm:pt>
    <dgm:pt modelId="{8D48DE5B-278F-498F-A20D-8FECF6048F81}" type="pres">
      <dgm:prSet presAssocID="{D2918792-7A3E-4559-9559-B6B438197E06}" presName="background" presStyleLbl="node0" presStyleIdx="0" presStyleCnt="1"/>
      <dgm:spPr/>
    </dgm:pt>
    <dgm:pt modelId="{43967D80-5772-4962-80D0-EF55E463B742}" type="pres">
      <dgm:prSet presAssocID="{D2918792-7A3E-4559-9559-B6B438197E06}" presName="text" presStyleLbl="fgAcc0" presStyleIdx="0" presStyleCnt="1">
        <dgm:presLayoutVars>
          <dgm:chPref val="3"/>
        </dgm:presLayoutVars>
      </dgm:prSet>
      <dgm:spPr/>
    </dgm:pt>
    <dgm:pt modelId="{74B9C353-CE9F-4484-B983-1E201CD39148}" type="pres">
      <dgm:prSet presAssocID="{D2918792-7A3E-4559-9559-B6B438197E06}" presName="hierChild2" presStyleCnt="0"/>
      <dgm:spPr/>
    </dgm:pt>
    <dgm:pt modelId="{ECE31508-E7E1-46B8-AB73-AED2E6622A59}" type="pres">
      <dgm:prSet presAssocID="{B7AB784A-EAED-4E33-A8EC-BB999FA26EC8}" presName="Name10" presStyleLbl="parChTrans1D2" presStyleIdx="0" presStyleCnt="2"/>
      <dgm:spPr/>
    </dgm:pt>
    <dgm:pt modelId="{C59F7DBB-8069-4D04-BB80-ADC44CE79015}" type="pres">
      <dgm:prSet presAssocID="{EF3F3861-535B-48F7-B374-8707ED6402C5}" presName="hierRoot2" presStyleCnt="0"/>
      <dgm:spPr/>
    </dgm:pt>
    <dgm:pt modelId="{F153BBE3-3ECE-4914-A49F-21997B61AD87}" type="pres">
      <dgm:prSet presAssocID="{EF3F3861-535B-48F7-B374-8707ED6402C5}" presName="composite2" presStyleCnt="0"/>
      <dgm:spPr/>
    </dgm:pt>
    <dgm:pt modelId="{701BAA36-2084-4553-8499-E38BCCAD7519}" type="pres">
      <dgm:prSet presAssocID="{EF3F3861-535B-48F7-B374-8707ED6402C5}" presName="background2" presStyleLbl="node2" presStyleIdx="0" presStyleCnt="2"/>
      <dgm:spPr/>
    </dgm:pt>
    <dgm:pt modelId="{EEE02995-2473-484A-BC9C-7C14D772D593}" type="pres">
      <dgm:prSet presAssocID="{EF3F3861-535B-48F7-B374-8707ED6402C5}" presName="text2" presStyleLbl="fgAcc2" presStyleIdx="0" presStyleCnt="2">
        <dgm:presLayoutVars>
          <dgm:chPref val="3"/>
        </dgm:presLayoutVars>
      </dgm:prSet>
      <dgm:spPr/>
    </dgm:pt>
    <dgm:pt modelId="{7E52B309-B339-4AE8-9CEF-F71BC7CAC39E}" type="pres">
      <dgm:prSet presAssocID="{EF3F3861-535B-48F7-B374-8707ED6402C5}" presName="hierChild3" presStyleCnt="0"/>
      <dgm:spPr/>
    </dgm:pt>
    <dgm:pt modelId="{B3C65E6B-D2D5-4179-924F-8A8919946C74}" type="pres">
      <dgm:prSet presAssocID="{4984FEF2-42CC-4383-958D-FE198D9A1B00}" presName="Name17" presStyleLbl="parChTrans1D3" presStyleIdx="0" presStyleCnt="7"/>
      <dgm:spPr/>
    </dgm:pt>
    <dgm:pt modelId="{2559D48D-59A8-49BE-8A39-5CAB6FB64DC7}" type="pres">
      <dgm:prSet presAssocID="{A2009FF1-5288-4250-AC04-E115177EA563}" presName="hierRoot3" presStyleCnt="0"/>
      <dgm:spPr/>
    </dgm:pt>
    <dgm:pt modelId="{F653A492-25A5-4DB3-9F72-C52F5B28A233}" type="pres">
      <dgm:prSet presAssocID="{A2009FF1-5288-4250-AC04-E115177EA563}" presName="composite3" presStyleCnt="0"/>
      <dgm:spPr/>
    </dgm:pt>
    <dgm:pt modelId="{62BDC1C5-52D1-4783-A82B-1D6EC3037608}" type="pres">
      <dgm:prSet presAssocID="{A2009FF1-5288-4250-AC04-E115177EA563}" presName="background3" presStyleLbl="node3" presStyleIdx="0" presStyleCnt="7"/>
      <dgm:spPr/>
    </dgm:pt>
    <dgm:pt modelId="{B3BBE489-9880-42BE-B5CC-976EFBB09EC5}" type="pres">
      <dgm:prSet presAssocID="{A2009FF1-5288-4250-AC04-E115177EA563}" presName="text3" presStyleLbl="fgAcc3" presStyleIdx="0" presStyleCnt="7">
        <dgm:presLayoutVars>
          <dgm:chPref val="3"/>
        </dgm:presLayoutVars>
      </dgm:prSet>
      <dgm:spPr/>
    </dgm:pt>
    <dgm:pt modelId="{F93CF7BA-0F30-42F7-B00A-E8466CF38892}" type="pres">
      <dgm:prSet presAssocID="{A2009FF1-5288-4250-AC04-E115177EA563}" presName="hierChild4" presStyleCnt="0"/>
      <dgm:spPr/>
    </dgm:pt>
    <dgm:pt modelId="{5B2B85F8-B175-410F-B5E6-E983AF6BBFDD}" type="pres">
      <dgm:prSet presAssocID="{0379F2C7-E3EC-4622-9A85-5414B0ABC580}" presName="Name23" presStyleLbl="parChTrans1D4" presStyleIdx="0" presStyleCnt="9"/>
      <dgm:spPr/>
    </dgm:pt>
    <dgm:pt modelId="{59DB8ED5-C7C7-4609-9681-F9224FEC649B}" type="pres">
      <dgm:prSet presAssocID="{8684D2C7-2BBF-45D7-A49F-35CCBBC4F33D}" presName="hierRoot4" presStyleCnt="0"/>
      <dgm:spPr/>
    </dgm:pt>
    <dgm:pt modelId="{50DBB2BA-4DE4-4253-9E20-F55010DB6CD6}" type="pres">
      <dgm:prSet presAssocID="{8684D2C7-2BBF-45D7-A49F-35CCBBC4F33D}" presName="composite4" presStyleCnt="0"/>
      <dgm:spPr/>
    </dgm:pt>
    <dgm:pt modelId="{26EF1DFB-98F9-476E-BA6D-0AAC4DC416D7}" type="pres">
      <dgm:prSet presAssocID="{8684D2C7-2BBF-45D7-A49F-35CCBBC4F33D}" presName="background4" presStyleLbl="node4" presStyleIdx="0" presStyleCnt="9"/>
      <dgm:spPr/>
    </dgm:pt>
    <dgm:pt modelId="{A9DC3F99-9327-4460-87B3-BDF98644CA27}" type="pres">
      <dgm:prSet presAssocID="{8684D2C7-2BBF-45D7-A49F-35CCBBC4F33D}" presName="text4" presStyleLbl="fgAcc4" presStyleIdx="0" presStyleCnt="9">
        <dgm:presLayoutVars>
          <dgm:chPref val="3"/>
        </dgm:presLayoutVars>
      </dgm:prSet>
      <dgm:spPr/>
    </dgm:pt>
    <dgm:pt modelId="{44C2D747-919E-4CC5-B94B-57AEA3D82B55}" type="pres">
      <dgm:prSet presAssocID="{8684D2C7-2BBF-45D7-A49F-35CCBBC4F33D}" presName="hierChild5" presStyleCnt="0"/>
      <dgm:spPr/>
    </dgm:pt>
    <dgm:pt modelId="{9DF85916-778D-438D-8BD5-A5A701223307}" type="pres">
      <dgm:prSet presAssocID="{78E83F7A-65EB-41CF-A179-55FAE18925D5}" presName="Name23" presStyleLbl="parChTrans1D4" presStyleIdx="1" presStyleCnt="9"/>
      <dgm:spPr/>
    </dgm:pt>
    <dgm:pt modelId="{8C659F93-13E7-4582-BA30-24A9044D74BC}" type="pres">
      <dgm:prSet presAssocID="{54C39995-98B7-4E2F-B350-F62EA1745BA9}" presName="hierRoot4" presStyleCnt="0"/>
      <dgm:spPr/>
    </dgm:pt>
    <dgm:pt modelId="{98FD7A41-FFB0-449C-9C38-1F8D146640D4}" type="pres">
      <dgm:prSet presAssocID="{54C39995-98B7-4E2F-B350-F62EA1745BA9}" presName="composite4" presStyleCnt="0"/>
      <dgm:spPr/>
    </dgm:pt>
    <dgm:pt modelId="{76AE3655-7D22-4C26-904B-565B6128D2C2}" type="pres">
      <dgm:prSet presAssocID="{54C39995-98B7-4E2F-B350-F62EA1745BA9}" presName="background4" presStyleLbl="node4" presStyleIdx="1" presStyleCnt="9"/>
      <dgm:spPr/>
    </dgm:pt>
    <dgm:pt modelId="{CD85CB20-BA3E-4370-BDF8-A5C9A12732A3}" type="pres">
      <dgm:prSet presAssocID="{54C39995-98B7-4E2F-B350-F62EA1745BA9}" presName="text4" presStyleLbl="fgAcc4" presStyleIdx="1" presStyleCnt="9">
        <dgm:presLayoutVars>
          <dgm:chPref val="3"/>
        </dgm:presLayoutVars>
      </dgm:prSet>
      <dgm:spPr/>
    </dgm:pt>
    <dgm:pt modelId="{EFBE7F17-AE8B-4C0B-A42E-2CFC1E31AAC9}" type="pres">
      <dgm:prSet presAssocID="{54C39995-98B7-4E2F-B350-F62EA1745BA9}" presName="hierChild5" presStyleCnt="0"/>
      <dgm:spPr/>
    </dgm:pt>
    <dgm:pt modelId="{3908E3B8-B1F1-4D6F-A2EC-58FC56D99F89}" type="pres">
      <dgm:prSet presAssocID="{5175CDBD-C250-440E-873F-C5BAEB07C9E9}" presName="Name17" presStyleLbl="parChTrans1D3" presStyleIdx="1" presStyleCnt="7"/>
      <dgm:spPr/>
    </dgm:pt>
    <dgm:pt modelId="{3BB68CF2-6E64-470D-BFEF-648C1A91F73E}" type="pres">
      <dgm:prSet presAssocID="{31ADCED0-4021-4CE5-9F8B-ACC03F2528F7}" presName="hierRoot3" presStyleCnt="0"/>
      <dgm:spPr/>
    </dgm:pt>
    <dgm:pt modelId="{895E8BB8-1E2B-42F0-ADC4-EF3455395243}" type="pres">
      <dgm:prSet presAssocID="{31ADCED0-4021-4CE5-9F8B-ACC03F2528F7}" presName="composite3" presStyleCnt="0"/>
      <dgm:spPr/>
    </dgm:pt>
    <dgm:pt modelId="{1B7A7B48-A0E4-4D1C-9125-009E13BF7706}" type="pres">
      <dgm:prSet presAssocID="{31ADCED0-4021-4CE5-9F8B-ACC03F2528F7}" presName="background3" presStyleLbl="node3" presStyleIdx="1" presStyleCnt="7"/>
      <dgm:spPr/>
    </dgm:pt>
    <dgm:pt modelId="{CD94F394-7F29-484B-BC7F-8918A2EAA91A}" type="pres">
      <dgm:prSet presAssocID="{31ADCED0-4021-4CE5-9F8B-ACC03F2528F7}" presName="text3" presStyleLbl="fgAcc3" presStyleIdx="1" presStyleCnt="7">
        <dgm:presLayoutVars>
          <dgm:chPref val="3"/>
        </dgm:presLayoutVars>
      </dgm:prSet>
      <dgm:spPr/>
    </dgm:pt>
    <dgm:pt modelId="{CB756D6A-9CB6-49B6-8B84-9680543E0521}" type="pres">
      <dgm:prSet presAssocID="{31ADCED0-4021-4CE5-9F8B-ACC03F2528F7}" presName="hierChild4" presStyleCnt="0"/>
      <dgm:spPr/>
    </dgm:pt>
    <dgm:pt modelId="{DE38E152-1FC3-4850-BB7D-E370F3EDB309}" type="pres">
      <dgm:prSet presAssocID="{21FDD8C2-6BF4-4403-8BAE-92C1ED68E37F}" presName="Name23" presStyleLbl="parChTrans1D4" presStyleIdx="2" presStyleCnt="9"/>
      <dgm:spPr/>
    </dgm:pt>
    <dgm:pt modelId="{783592FA-1496-4E90-8786-F5A66EDE2553}" type="pres">
      <dgm:prSet presAssocID="{6BB22BCD-9592-49F6-B368-734440BF71EC}" presName="hierRoot4" presStyleCnt="0"/>
      <dgm:spPr/>
    </dgm:pt>
    <dgm:pt modelId="{5DDFA534-71CE-4AAF-8483-B0FC0489C712}" type="pres">
      <dgm:prSet presAssocID="{6BB22BCD-9592-49F6-B368-734440BF71EC}" presName="composite4" presStyleCnt="0"/>
      <dgm:spPr/>
    </dgm:pt>
    <dgm:pt modelId="{BB96B6A3-1869-4DE7-9537-6EDCEE8F44B2}" type="pres">
      <dgm:prSet presAssocID="{6BB22BCD-9592-49F6-B368-734440BF71EC}" presName="background4" presStyleLbl="node4" presStyleIdx="2" presStyleCnt="9"/>
      <dgm:spPr/>
    </dgm:pt>
    <dgm:pt modelId="{1F4575DB-2816-4DA8-891B-44AB13D7B829}" type="pres">
      <dgm:prSet presAssocID="{6BB22BCD-9592-49F6-B368-734440BF71EC}" presName="text4" presStyleLbl="fgAcc4" presStyleIdx="2" presStyleCnt="9">
        <dgm:presLayoutVars>
          <dgm:chPref val="3"/>
        </dgm:presLayoutVars>
      </dgm:prSet>
      <dgm:spPr/>
    </dgm:pt>
    <dgm:pt modelId="{5F508D6A-1ED9-4B0A-8158-88B439AC09FC}" type="pres">
      <dgm:prSet presAssocID="{6BB22BCD-9592-49F6-B368-734440BF71EC}" presName="hierChild5" presStyleCnt="0"/>
      <dgm:spPr/>
    </dgm:pt>
    <dgm:pt modelId="{3CDBBB16-58B3-4D1E-81B1-E21AEDCE74FB}" type="pres">
      <dgm:prSet presAssocID="{ADDCBAEF-6D4A-4568-9ED3-E1F5537264BA}" presName="Name17" presStyleLbl="parChTrans1D3" presStyleIdx="2" presStyleCnt="7"/>
      <dgm:spPr/>
    </dgm:pt>
    <dgm:pt modelId="{F60274D3-BF5F-4817-9303-07E3CA1FCF73}" type="pres">
      <dgm:prSet presAssocID="{D4609CA1-6802-41D2-B852-6610E7F7451B}" presName="hierRoot3" presStyleCnt="0"/>
      <dgm:spPr/>
    </dgm:pt>
    <dgm:pt modelId="{E493A868-150D-475C-8367-A17F57FDFF01}" type="pres">
      <dgm:prSet presAssocID="{D4609CA1-6802-41D2-B852-6610E7F7451B}" presName="composite3" presStyleCnt="0"/>
      <dgm:spPr/>
    </dgm:pt>
    <dgm:pt modelId="{E42D4626-B73C-4A79-8135-1183A7FF61CC}" type="pres">
      <dgm:prSet presAssocID="{D4609CA1-6802-41D2-B852-6610E7F7451B}" presName="background3" presStyleLbl="node3" presStyleIdx="2" presStyleCnt="7"/>
      <dgm:spPr/>
    </dgm:pt>
    <dgm:pt modelId="{038FB94F-10AC-487D-B38C-1CA82D4984CD}" type="pres">
      <dgm:prSet presAssocID="{D4609CA1-6802-41D2-B852-6610E7F7451B}" presName="text3" presStyleLbl="fgAcc3" presStyleIdx="2" presStyleCnt="7">
        <dgm:presLayoutVars>
          <dgm:chPref val="3"/>
        </dgm:presLayoutVars>
      </dgm:prSet>
      <dgm:spPr/>
    </dgm:pt>
    <dgm:pt modelId="{A28CF41D-CAB4-41F4-957E-8CCEC3807E74}" type="pres">
      <dgm:prSet presAssocID="{D4609CA1-6802-41D2-B852-6610E7F7451B}" presName="hierChild4" presStyleCnt="0"/>
      <dgm:spPr/>
    </dgm:pt>
    <dgm:pt modelId="{A64E529F-0B1A-42BA-8000-E0A64181DB48}" type="pres">
      <dgm:prSet presAssocID="{C6B6D8E5-3C10-485B-A557-E1583B27A480}" presName="Name23" presStyleLbl="parChTrans1D4" presStyleIdx="3" presStyleCnt="9"/>
      <dgm:spPr/>
    </dgm:pt>
    <dgm:pt modelId="{4354B952-8413-40EA-B73E-2E952ACBCB30}" type="pres">
      <dgm:prSet presAssocID="{04316148-FAC9-4932-9BB1-25E2F31ABBC5}" presName="hierRoot4" presStyleCnt="0"/>
      <dgm:spPr/>
    </dgm:pt>
    <dgm:pt modelId="{727FB6A0-818F-4118-8445-6CA4ED13898A}" type="pres">
      <dgm:prSet presAssocID="{04316148-FAC9-4932-9BB1-25E2F31ABBC5}" presName="composite4" presStyleCnt="0"/>
      <dgm:spPr/>
    </dgm:pt>
    <dgm:pt modelId="{FD1D452D-DA26-4904-A602-B2C95C98DC83}" type="pres">
      <dgm:prSet presAssocID="{04316148-FAC9-4932-9BB1-25E2F31ABBC5}" presName="background4" presStyleLbl="node4" presStyleIdx="3" presStyleCnt="9"/>
      <dgm:spPr/>
    </dgm:pt>
    <dgm:pt modelId="{D735CBA8-EDC7-480B-95BB-28B8C0A754D4}" type="pres">
      <dgm:prSet presAssocID="{04316148-FAC9-4932-9BB1-25E2F31ABBC5}" presName="text4" presStyleLbl="fgAcc4" presStyleIdx="3" presStyleCnt="9">
        <dgm:presLayoutVars>
          <dgm:chPref val="3"/>
        </dgm:presLayoutVars>
      </dgm:prSet>
      <dgm:spPr/>
    </dgm:pt>
    <dgm:pt modelId="{36B0D81E-F773-475C-BFC1-A3DADEC3E244}" type="pres">
      <dgm:prSet presAssocID="{04316148-FAC9-4932-9BB1-25E2F31ABBC5}" presName="hierChild5" presStyleCnt="0"/>
      <dgm:spPr/>
    </dgm:pt>
    <dgm:pt modelId="{3F6E70F3-2139-40EC-B663-D9AD35222802}" type="pres">
      <dgm:prSet presAssocID="{8730D8BA-1672-47B8-A819-54020C269134}" presName="Name10" presStyleLbl="parChTrans1D2" presStyleIdx="1" presStyleCnt="2"/>
      <dgm:spPr/>
    </dgm:pt>
    <dgm:pt modelId="{52852C88-FF59-42E7-89AB-8797B8682D0B}" type="pres">
      <dgm:prSet presAssocID="{C5DD44DD-E4C6-4247-B047-E3510E6048C8}" presName="hierRoot2" presStyleCnt="0"/>
      <dgm:spPr/>
    </dgm:pt>
    <dgm:pt modelId="{41CE2998-9A2A-4143-8FF7-397087963365}" type="pres">
      <dgm:prSet presAssocID="{C5DD44DD-E4C6-4247-B047-E3510E6048C8}" presName="composite2" presStyleCnt="0"/>
      <dgm:spPr/>
    </dgm:pt>
    <dgm:pt modelId="{9D1A1540-6140-4FD2-B4CA-C0279A94772D}" type="pres">
      <dgm:prSet presAssocID="{C5DD44DD-E4C6-4247-B047-E3510E6048C8}" presName="background2" presStyleLbl="node2" presStyleIdx="1" presStyleCnt="2"/>
      <dgm:spPr/>
    </dgm:pt>
    <dgm:pt modelId="{5FD920FE-6A00-46C4-B0FE-9A24504F3E81}" type="pres">
      <dgm:prSet presAssocID="{C5DD44DD-E4C6-4247-B047-E3510E6048C8}" presName="text2" presStyleLbl="fgAcc2" presStyleIdx="1" presStyleCnt="2">
        <dgm:presLayoutVars>
          <dgm:chPref val="3"/>
        </dgm:presLayoutVars>
      </dgm:prSet>
      <dgm:spPr/>
    </dgm:pt>
    <dgm:pt modelId="{FAE4D595-0B25-421B-8072-21C0F8CA70D2}" type="pres">
      <dgm:prSet presAssocID="{C5DD44DD-E4C6-4247-B047-E3510E6048C8}" presName="hierChild3" presStyleCnt="0"/>
      <dgm:spPr/>
    </dgm:pt>
    <dgm:pt modelId="{D8FF9F37-DFF4-4A7D-93AA-0DB0F1B892BF}" type="pres">
      <dgm:prSet presAssocID="{8AA240CD-F50F-4DF3-B127-C1CD42781AD7}" presName="Name17" presStyleLbl="parChTrans1D3" presStyleIdx="3" presStyleCnt="7"/>
      <dgm:spPr/>
    </dgm:pt>
    <dgm:pt modelId="{56D1A450-A24D-4221-9D6B-7EFF29003753}" type="pres">
      <dgm:prSet presAssocID="{4FB9806F-C9F7-4308-87F5-2439CF0E86CC}" presName="hierRoot3" presStyleCnt="0"/>
      <dgm:spPr/>
    </dgm:pt>
    <dgm:pt modelId="{2A7302E1-0E93-4477-99EA-F3C4143F8835}" type="pres">
      <dgm:prSet presAssocID="{4FB9806F-C9F7-4308-87F5-2439CF0E86CC}" presName="composite3" presStyleCnt="0"/>
      <dgm:spPr/>
    </dgm:pt>
    <dgm:pt modelId="{CE99A764-7795-4D06-A873-72F3E7F0E9A3}" type="pres">
      <dgm:prSet presAssocID="{4FB9806F-C9F7-4308-87F5-2439CF0E86CC}" presName="background3" presStyleLbl="node3" presStyleIdx="3" presStyleCnt="7"/>
      <dgm:spPr/>
    </dgm:pt>
    <dgm:pt modelId="{4D857FA5-ED41-4B8D-9399-DAD6F0B582C6}" type="pres">
      <dgm:prSet presAssocID="{4FB9806F-C9F7-4308-87F5-2439CF0E86CC}" presName="text3" presStyleLbl="fgAcc3" presStyleIdx="3" presStyleCnt="7">
        <dgm:presLayoutVars>
          <dgm:chPref val="3"/>
        </dgm:presLayoutVars>
      </dgm:prSet>
      <dgm:spPr/>
    </dgm:pt>
    <dgm:pt modelId="{F357E3EE-A000-47D3-8C29-A159D5BAAC15}" type="pres">
      <dgm:prSet presAssocID="{4FB9806F-C9F7-4308-87F5-2439CF0E86CC}" presName="hierChild4" presStyleCnt="0"/>
      <dgm:spPr/>
    </dgm:pt>
    <dgm:pt modelId="{402A1834-AECA-4462-A000-2C3BE9DF4C19}" type="pres">
      <dgm:prSet presAssocID="{5EB73847-AC46-4605-B8DA-D241249F697B}" presName="Name23" presStyleLbl="parChTrans1D4" presStyleIdx="4" presStyleCnt="9"/>
      <dgm:spPr/>
    </dgm:pt>
    <dgm:pt modelId="{C1C95E38-D35D-478A-9653-90D262292754}" type="pres">
      <dgm:prSet presAssocID="{5C8102C5-62C1-448C-AC45-C307A766FC92}" presName="hierRoot4" presStyleCnt="0"/>
      <dgm:spPr/>
    </dgm:pt>
    <dgm:pt modelId="{1F6A3051-E831-490E-BB66-9F9BDFBCE935}" type="pres">
      <dgm:prSet presAssocID="{5C8102C5-62C1-448C-AC45-C307A766FC92}" presName="composite4" presStyleCnt="0"/>
      <dgm:spPr/>
    </dgm:pt>
    <dgm:pt modelId="{B871304E-F2AA-46C8-8616-FA45C5B29683}" type="pres">
      <dgm:prSet presAssocID="{5C8102C5-62C1-448C-AC45-C307A766FC92}" presName="background4" presStyleLbl="node4" presStyleIdx="4" presStyleCnt="9"/>
      <dgm:spPr/>
    </dgm:pt>
    <dgm:pt modelId="{755F1A7E-FF97-405B-BF7C-E34F5D0EBBF2}" type="pres">
      <dgm:prSet presAssocID="{5C8102C5-62C1-448C-AC45-C307A766FC92}" presName="text4" presStyleLbl="fgAcc4" presStyleIdx="4" presStyleCnt="9">
        <dgm:presLayoutVars>
          <dgm:chPref val="3"/>
        </dgm:presLayoutVars>
      </dgm:prSet>
      <dgm:spPr/>
    </dgm:pt>
    <dgm:pt modelId="{1078D4C0-0407-458A-92AE-813A0D7BC5D0}" type="pres">
      <dgm:prSet presAssocID="{5C8102C5-62C1-448C-AC45-C307A766FC92}" presName="hierChild5" presStyleCnt="0"/>
      <dgm:spPr/>
    </dgm:pt>
    <dgm:pt modelId="{4151734B-7233-4788-B71E-13701DE74A4C}" type="pres">
      <dgm:prSet presAssocID="{F11FCABF-B728-434D-8205-3BA1395DE38C}" presName="Name17" presStyleLbl="parChTrans1D3" presStyleIdx="4" presStyleCnt="7"/>
      <dgm:spPr/>
    </dgm:pt>
    <dgm:pt modelId="{6C6AFC30-DFB3-4EA9-B02F-20CF110700A2}" type="pres">
      <dgm:prSet presAssocID="{846D1E85-495A-43C6-8C79-826B2787743C}" presName="hierRoot3" presStyleCnt="0"/>
      <dgm:spPr/>
    </dgm:pt>
    <dgm:pt modelId="{F7123A73-D937-4552-8974-39B222A229D2}" type="pres">
      <dgm:prSet presAssocID="{846D1E85-495A-43C6-8C79-826B2787743C}" presName="composite3" presStyleCnt="0"/>
      <dgm:spPr/>
    </dgm:pt>
    <dgm:pt modelId="{CA5DD24D-7C03-47E3-9981-5187EFC9115F}" type="pres">
      <dgm:prSet presAssocID="{846D1E85-495A-43C6-8C79-826B2787743C}" presName="background3" presStyleLbl="node3" presStyleIdx="4" presStyleCnt="7"/>
      <dgm:spPr/>
    </dgm:pt>
    <dgm:pt modelId="{1C33FC73-E6B0-4B47-B203-CB138A119DDF}" type="pres">
      <dgm:prSet presAssocID="{846D1E85-495A-43C6-8C79-826B2787743C}" presName="text3" presStyleLbl="fgAcc3" presStyleIdx="4" presStyleCnt="7">
        <dgm:presLayoutVars>
          <dgm:chPref val="3"/>
        </dgm:presLayoutVars>
      </dgm:prSet>
      <dgm:spPr/>
    </dgm:pt>
    <dgm:pt modelId="{6D11E77B-400C-4F7A-B53B-B5BEC4524A6E}" type="pres">
      <dgm:prSet presAssocID="{846D1E85-495A-43C6-8C79-826B2787743C}" presName="hierChild4" presStyleCnt="0"/>
      <dgm:spPr/>
    </dgm:pt>
    <dgm:pt modelId="{69F01B9E-7D71-4E9D-9C43-53256238A31F}" type="pres">
      <dgm:prSet presAssocID="{8E1BAD16-24D8-43EA-AA05-57BCDE2F678C}" presName="Name23" presStyleLbl="parChTrans1D4" presStyleIdx="5" presStyleCnt="9"/>
      <dgm:spPr/>
    </dgm:pt>
    <dgm:pt modelId="{5BA40EFC-CD86-47EB-9A0F-653469C3D389}" type="pres">
      <dgm:prSet presAssocID="{48531E70-549F-4200-AC5C-C9C80525F97D}" presName="hierRoot4" presStyleCnt="0"/>
      <dgm:spPr/>
    </dgm:pt>
    <dgm:pt modelId="{05A5ECA8-C83F-4EF9-B901-24F2381C891B}" type="pres">
      <dgm:prSet presAssocID="{48531E70-549F-4200-AC5C-C9C80525F97D}" presName="composite4" presStyleCnt="0"/>
      <dgm:spPr/>
    </dgm:pt>
    <dgm:pt modelId="{26437350-8FCF-4516-88EE-52858DF45CD8}" type="pres">
      <dgm:prSet presAssocID="{48531E70-549F-4200-AC5C-C9C80525F97D}" presName="background4" presStyleLbl="node4" presStyleIdx="5" presStyleCnt="9"/>
      <dgm:spPr/>
    </dgm:pt>
    <dgm:pt modelId="{CD0CC185-3CEB-48CE-8E36-B4A81466855C}" type="pres">
      <dgm:prSet presAssocID="{48531E70-549F-4200-AC5C-C9C80525F97D}" presName="text4" presStyleLbl="fgAcc4" presStyleIdx="5" presStyleCnt="9">
        <dgm:presLayoutVars>
          <dgm:chPref val="3"/>
        </dgm:presLayoutVars>
      </dgm:prSet>
      <dgm:spPr/>
    </dgm:pt>
    <dgm:pt modelId="{5E29F031-6D06-4EF4-AF15-8BD051736B59}" type="pres">
      <dgm:prSet presAssocID="{48531E70-549F-4200-AC5C-C9C80525F97D}" presName="hierChild5" presStyleCnt="0"/>
      <dgm:spPr/>
    </dgm:pt>
    <dgm:pt modelId="{B1A00613-D13E-436D-9237-49911F72BBEB}" type="pres">
      <dgm:prSet presAssocID="{268F4605-F641-4B26-971A-D96769BD1671}" presName="Name17" presStyleLbl="parChTrans1D3" presStyleIdx="5" presStyleCnt="7"/>
      <dgm:spPr/>
    </dgm:pt>
    <dgm:pt modelId="{48C143FC-DD7E-47B6-B4E5-9964BEAB97F0}" type="pres">
      <dgm:prSet presAssocID="{11071A2D-47C5-4528-A51D-B822B2808A70}" presName="hierRoot3" presStyleCnt="0"/>
      <dgm:spPr/>
    </dgm:pt>
    <dgm:pt modelId="{E643645B-8A52-4807-89AE-68EDF1C4E73C}" type="pres">
      <dgm:prSet presAssocID="{11071A2D-47C5-4528-A51D-B822B2808A70}" presName="composite3" presStyleCnt="0"/>
      <dgm:spPr/>
    </dgm:pt>
    <dgm:pt modelId="{D7F674A6-2356-4B73-85C5-E1E08B307B87}" type="pres">
      <dgm:prSet presAssocID="{11071A2D-47C5-4528-A51D-B822B2808A70}" presName="background3" presStyleLbl="node3" presStyleIdx="5" presStyleCnt="7"/>
      <dgm:spPr/>
    </dgm:pt>
    <dgm:pt modelId="{1322072A-132A-471D-9711-BDC573BECB45}" type="pres">
      <dgm:prSet presAssocID="{11071A2D-47C5-4528-A51D-B822B2808A70}" presName="text3" presStyleLbl="fgAcc3" presStyleIdx="5" presStyleCnt="7">
        <dgm:presLayoutVars>
          <dgm:chPref val="3"/>
        </dgm:presLayoutVars>
      </dgm:prSet>
      <dgm:spPr/>
    </dgm:pt>
    <dgm:pt modelId="{FFDBB550-F42B-479F-B30E-25A38C5A5F47}" type="pres">
      <dgm:prSet presAssocID="{11071A2D-47C5-4528-A51D-B822B2808A70}" presName="hierChild4" presStyleCnt="0"/>
      <dgm:spPr/>
    </dgm:pt>
    <dgm:pt modelId="{10C7EF40-68FB-4478-8CA7-8426D6C50ACC}" type="pres">
      <dgm:prSet presAssocID="{E3E4A2D0-A8CE-4447-AA2C-9CDD26768062}" presName="Name23" presStyleLbl="parChTrans1D4" presStyleIdx="6" presStyleCnt="9"/>
      <dgm:spPr/>
    </dgm:pt>
    <dgm:pt modelId="{FB2761A9-AF85-4C67-AB67-EE5DCDC2BE7E}" type="pres">
      <dgm:prSet presAssocID="{0C781DA5-4BA9-43DC-BD83-154E644689F8}" presName="hierRoot4" presStyleCnt="0"/>
      <dgm:spPr/>
    </dgm:pt>
    <dgm:pt modelId="{94B2A0D0-0333-42EF-B4C6-7BCE7EAE9CB9}" type="pres">
      <dgm:prSet presAssocID="{0C781DA5-4BA9-43DC-BD83-154E644689F8}" presName="composite4" presStyleCnt="0"/>
      <dgm:spPr/>
    </dgm:pt>
    <dgm:pt modelId="{07FCE676-4228-474F-A52C-22ED5B4FDEC5}" type="pres">
      <dgm:prSet presAssocID="{0C781DA5-4BA9-43DC-BD83-154E644689F8}" presName="background4" presStyleLbl="node4" presStyleIdx="6" presStyleCnt="9"/>
      <dgm:spPr/>
    </dgm:pt>
    <dgm:pt modelId="{1303CB55-4070-4312-88B4-24FD1C8D4D37}" type="pres">
      <dgm:prSet presAssocID="{0C781DA5-4BA9-43DC-BD83-154E644689F8}" presName="text4" presStyleLbl="fgAcc4" presStyleIdx="6" presStyleCnt="9">
        <dgm:presLayoutVars>
          <dgm:chPref val="3"/>
        </dgm:presLayoutVars>
      </dgm:prSet>
      <dgm:spPr/>
    </dgm:pt>
    <dgm:pt modelId="{A81D98CF-C681-45A5-A4F7-910C7CD63DFF}" type="pres">
      <dgm:prSet presAssocID="{0C781DA5-4BA9-43DC-BD83-154E644689F8}" presName="hierChild5" presStyleCnt="0"/>
      <dgm:spPr/>
    </dgm:pt>
    <dgm:pt modelId="{69000E38-814C-421A-A702-F2606A29388A}" type="pres">
      <dgm:prSet presAssocID="{52D1C894-07A9-4877-BEC7-363953407495}" presName="Name17" presStyleLbl="parChTrans1D3" presStyleIdx="6" presStyleCnt="7"/>
      <dgm:spPr/>
    </dgm:pt>
    <dgm:pt modelId="{60960F4A-A51A-49D5-BBC8-23186EEE13B2}" type="pres">
      <dgm:prSet presAssocID="{461B0FA4-09E4-4A8A-9286-12FA079E4988}" presName="hierRoot3" presStyleCnt="0"/>
      <dgm:spPr/>
    </dgm:pt>
    <dgm:pt modelId="{174B60DC-78C3-43D0-BCB6-C77491E085F6}" type="pres">
      <dgm:prSet presAssocID="{461B0FA4-09E4-4A8A-9286-12FA079E4988}" presName="composite3" presStyleCnt="0"/>
      <dgm:spPr/>
    </dgm:pt>
    <dgm:pt modelId="{2080693F-FB4D-4528-95C5-4913F67A8E08}" type="pres">
      <dgm:prSet presAssocID="{461B0FA4-09E4-4A8A-9286-12FA079E4988}" presName="background3" presStyleLbl="node3" presStyleIdx="6" presStyleCnt="7"/>
      <dgm:spPr/>
    </dgm:pt>
    <dgm:pt modelId="{FFD30A24-25AB-40FA-8932-54911783CE6B}" type="pres">
      <dgm:prSet presAssocID="{461B0FA4-09E4-4A8A-9286-12FA079E4988}" presName="text3" presStyleLbl="fgAcc3" presStyleIdx="6" presStyleCnt="7">
        <dgm:presLayoutVars>
          <dgm:chPref val="3"/>
        </dgm:presLayoutVars>
      </dgm:prSet>
      <dgm:spPr/>
    </dgm:pt>
    <dgm:pt modelId="{245A1DC8-F040-4230-A24D-AC1C1A5FB079}" type="pres">
      <dgm:prSet presAssocID="{461B0FA4-09E4-4A8A-9286-12FA079E4988}" presName="hierChild4" presStyleCnt="0"/>
      <dgm:spPr/>
    </dgm:pt>
    <dgm:pt modelId="{B6C304E0-D731-47DE-A75E-CC120CDB1668}" type="pres">
      <dgm:prSet presAssocID="{0C97FA67-D0DC-42AD-82F9-5087E963637B}" presName="Name23" presStyleLbl="parChTrans1D4" presStyleIdx="7" presStyleCnt="9"/>
      <dgm:spPr/>
    </dgm:pt>
    <dgm:pt modelId="{7E88D4AC-32CE-4D2F-9960-B55CCDD304C3}" type="pres">
      <dgm:prSet presAssocID="{569F311F-0894-45A0-B6FE-5FA1A3642BE3}" presName="hierRoot4" presStyleCnt="0"/>
      <dgm:spPr/>
    </dgm:pt>
    <dgm:pt modelId="{4F9AFB86-9A32-491F-80C2-DB2A9359AB6E}" type="pres">
      <dgm:prSet presAssocID="{569F311F-0894-45A0-B6FE-5FA1A3642BE3}" presName="composite4" presStyleCnt="0"/>
      <dgm:spPr/>
    </dgm:pt>
    <dgm:pt modelId="{020C208D-1E0C-4967-8C7B-21041DC68772}" type="pres">
      <dgm:prSet presAssocID="{569F311F-0894-45A0-B6FE-5FA1A3642BE3}" presName="background4" presStyleLbl="node4" presStyleIdx="7" presStyleCnt="9"/>
      <dgm:spPr/>
    </dgm:pt>
    <dgm:pt modelId="{5FE7AD1B-D599-4D2F-A839-D865CD3E54AA}" type="pres">
      <dgm:prSet presAssocID="{569F311F-0894-45A0-B6FE-5FA1A3642BE3}" presName="text4" presStyleLbl="fgAcc4" presStyleIdx="7" presStyleCnt="9">
        <dgm:presLayoutVars>
          <dgm:chPref val="3"/>
        </dgm:presLayoutVars>
      </dgm:prSet>
      <dgm:spPr/>
    </dgm:pt>
    <dgm:pt modelId="{C882E885-27FE-42E6-9FDE-757778E4EF6D}" type="pres">
      <dgm:prSet presAssocID="{569F311F-0894-45A0-B6FE-5FA1A3642BE3}" presName="hierChild5" presStyleCnt="0"/>
      <dgm:spPr/>
    </dgm:pt>
    <dgm:pt modelId="{07D7765C-CBD5-43C3-9072-AAE78B1BBBC7}" type="pres">
      <dgm:prSet presAssocID="{75F2D044-DB2D-4640-A6C2-CA71738E0334}" presName="Name23" presStyleLbl="parChTrans1D4" presStyleIdx="8" presStyleCnt="9"/>
      <dgm:spPr/>
    </dgm:pt>
    <dgm:pt modelId="{24ED8E77-6559-45AE-B9E3-33CC4DEAA8B7}" type="pres">
      <dgm:prSet presAssocID="{1AEFAF03-5F46-4DEB-AECF-EFF35B46B132}" presName="hierRoot4" presStyleCnt="0"/>
      <dgm:spPr/>
    </dgm:pt>
    <dgm:pt modelId="{D82DABED-66CC-4C65-812B-A2590D3ECF04}" type="pres">
      <dgm:prSet presAssocID="{1AEFAF03-5F46-4DEB-AECF-EFF35B46B132}" presName="composite4" presStyleCnt="0"/>
      <dgm:spPr/>
    </dgm:pt>
    <dgm:pt modelId="{D3D1F1A3-EC28-4E66-B01F-6C1EF42A01F6}" type="pres">
      <dgm:prSet presAssocID="{1AEFAF03-5F46-4DEB-AECF-EFF35B46B132}" presName="background4" presStyleLbl="node4" presStyleIdx="8" presStyleCnt="9"/>
      <dgm:spPr/>
    </dgm:pt>
    <dgm:pt modelId="{A8D50265-C311-455C-9CDF-9998D1C5A2CF}" type="pres">
      <dgm:prSet presAssocID="{1AEFAF03-5F46-4DEB-AECF-EFF35B46B132}" presName="text4" presStyleLbl="fgAcc4" presStyleIdx="8" presStyleCnt="9">
        <dgm:presLayoutVars>
          <dgm:chPref val="3"/>
        </dgm:presLayoutVars>
      </dgm:prSet>
      <dgm:spPr/>
    </dgm:pt>
    <dgm:pt modelId="{05532D5A-413B-4E22-A169-5C48049764B8}" type="pres">
      <dgm:prSet presAssocID="{1AEFAF03-5F46-4DEB-AECF-EFF35B46B132}" presName="hierChild5" presStyleCnt="0"/>
      <dgm:spPr/>
    </dgm:pt>
  </dgm:ptLst>
  <dgm:cxnLst>
    <dgm:cxn modelId="{3551C703-7C2E-4609-B8EC-CC51D019D7BA}" type="presOf" srcId="{461B0FA4-09E4-4A8A-9286-12FA079E4988}" destId="{FFD30A24-25AB-40FA-8932-54911783CE6B}" srcOrd="0" destOrd="0" presId="urn:microsoft.com/office/officeart/2005/8/layout/hierarchy1"/>
    <dgm:cxn modelId="{586F3005-5191-473F-B04C-B2986C7D59DF}" srcId="{846D1E85-495A-43C6-8C79-826B2787743C}" destId="{48531E70-549F-4200-AC5C-C9C80525F97D}" srcOrd="0" destOrd="0" parTransId="{8E1BAD16-24D8-43EA-AA05-57BCDE2F678C}" sibTransId="{45CB2488-D907-47AE-BC04-54EFE53DC38A}"/>
    <dgm:cxn modelId="{0410520E-72DC-42BD-9957-07D364335BBD}" type="presOf" srcId="{11071A2D-47C5-4528-A51D-B822B2808A70}" destId="{1322072A-132A-471D-9711-BDC573BECB45}" srcOrd="0" destOrd="0" presId="urn:microsoft.com/office/officeart/2005/8/layout/hierarchy1"/>
    <dgm:cxn modelId="{F6621014-229A-4876-AC4E-FD0AA952BCA9}" type="presOf" srcId="{0379F2C7-E3EC-4622-9A85-5414B0ABC580}" destId="{5B2B85F8-B175-410F-B5E6-E983AF6BBFDD}" srcOrd="0" destOrd="0" presId="urn:microsoft.com/office/officeart/2005/8/layout/hierarchy1"/>
    <dgm:cxn modelId="{F7C81214-8153-489C-B754-A4FE8BBADEC4}" type="presOf" srcId="{6BB22BCD-9592-49F6-B368-734440BF71EC}" destId="{1F4575DB-2816-4DA8-891B-44AB13D7B829}" srcOrd="0" destOrd="0" presId="urn:microsoft.com/office/officeart/2005/8/layout/hierarchy1"/>
    <dgm:cxn modelId="{01D76317-708A-4138-B4E2-F94C2F558EE7}" type="presOf" srcId="{0C781DA5-4BA9-43DC-BD83-154E644689F8}" destId="{1303CB55-4070-4312-88B4-24FD1C8D4D37}" srcOrd="0" destOrd="0" presId="urn:microsoft.com/office/officeart/2005/8/layout/hierarchy1"/>
    <dgm:cxn modelId="{2842CF1E-F9FD-4F64-97AC-DF3A8E557EF9}" srcId="{C5DD44DD-E4C6-4247-B047-E3510E6048C8}" destId="{11071A2D-47C5-4528-A51D-B822B2808A70}" srcOrd="2" destOrd="0" parTransId="{268F4605-F641-4B26-971A-D96769BD1671}" sibTransId="{3DAB3738-85A5-49AC-A8A4-839B0CA8E984}"/>
    <dgm:cxn modelId="{871E3426-7FA4-4C2C-880C-1F7907C918B8}" type="presOf" srcId="{C5DD44DD-E4C6-4247-B047-E3510E6048C8}" destId="{5FD920FE-6A00-46C4-B0FE-9A24504F3E81}" srcOrd="0" destOrd="0" presId="urn:microsoft.com/office/officeart/2005/8/layout/hierarchy1"/>
    <dgm:cxn modelId="{3167AE2F-AB91-4D36-80E2-F5CB30EC9A23}" type="presOf" srcId="{21FDD8C2-6BF4-4403-8BAE-92C1ED68E37F}" destId="{DE38E152-1FC3-4850-BB7D-E370F3EDB309}" srcOrd="0" destOrd="0" presId="urn:microsoft.com/office/officeart/2005/8/layout/hierarchy1"/>
    <dgm:cxn modelId="{9C336836-48F3-483E-9266-A400E937D9BA}" type="presOf" srcId="{5C8102C5-62C1-448C-AC45-C307A766FC92}" destId="{755F1A7E-FF97-405B-BF7C-E34F5D0EBBF2}" srcOrd="0" destOrd="0" presId="urn:microsoft.com/office/officeart/2005/8/layout/hierarchy1"/>
    <dgm:cxn modelId="{3D6FCB3D-DE3B-4731-87CE-C321C9798674}" type="presOf" srcId="{D4609CA1-6802-41D2-B852-6610E7F7451B}" destId="{038FB94F-10AC-487D-B38C-1CA82D4984CD}" srcOrd="0" destOrd="0" presId="urn:microsoft.com/office/officeart/2005/8/layout/hierarchy1"/>
    <dgm:cxn modelId="{6DA4015C-C75E-4C8F-AFBC-5ADADCDF56CD}" type="presOf" srcId="{EF3F3861-535B-48F7-B374-8707ED6402C5}" destId="{EEE02995-2473-484A-BC9C-7C14D772D593}" srcOrd="0" destOrd="0" presId="urn:microsoft.com/office/officeart/2005/8/layout/hierarchy1"/>
    <dgm:cxn modelId="{E9F13441-A8B4-4214-9442-A5FEBF4E15F7}" type="presOf" srcId="{04316148-FAC9-4932-9BB1-25E2F31ABBC5}" destId="{D735CBA8-EDC7-480B-95BB-28B8C0A754D4}" srcOrd="0" destOrd="0" presId="urn:microsoft.com/office/officeart/2005/8/layout/hierarchy1"/>
    <dgm:cxn modelId="{B6314363-BA3F-4D3F-A7CD-7661EED7A749}" type="presOf" srcId="{8684D2C7-2BBF-45D7-A49F-35CCBBC4F33D}" destId="{A9DC3F99-9327-4460-87B3-BDF98644CA27}" srcOrd="0" destOrd="0" presId="urn:microsoft.com/office/officeart/2005/8/layout/hierarchy1"/>
    <dgm:cxn modelId="{6C7C4343-1677-4B45-A76C-045859A3844E}" srcId="{11071A2D-47C5-4528-A51D-B822B2808A70}" destId="{0C781DA5-4BA9-43DC-BD83-154E644689F8}" srcOrd="0" destOrd="0" parTransId="{E3E4A2D0-A8CE-4447-AA2C-9CDD26768062}" sibTransId="{F2CAB68A-3F03-4F70-88F4-A030A27D123D}"/>
    <dgm:cxn modelId="{B3E29543-1B6F-4BF4-9AA0-D630D362B50F}" type="presOf" srcId="{52D1C894-07A9-4877-BEC7-363953407495}" destId="{69000E38-814C-421A-A702-F2606A29388A}" srcOrd="0" destOrd="0" presId="urn:microsoft.com/office/officeart/2005/8/layout/hierarchy1"/>
    <dgm:cxn modelId="{DADA0344-A6BC-42DD-AD2F-BE8DEF6734D7}" srcId="{569F311F-0894-45A0-B6FE-5FA1A3642BE3}" destId="{1AEFAF03-5F46-4DEB-AECF-EFF35B46B132}" srcOrd="0" destOrd="0" parTransId="{75F2D044-DB2D-4640-A6C2-CA71738E0334}" sibTransId="{E232FA38-E991-49BB-8060-6BECF610083B}"/>
    <dgm:cxn modelId="{4DA73A47-B540-4316-9A31-A75B89704188}" type="presOf" srcId="{268F4605-F641-4B26-971A-D96769BD1671}" destId="{B1A00613-D13E-436D-9237-49911F72BBEB}" srcOrd="0" destOrd="0" presId="urn:microsoft.com/office/officeart/2005/8/layout/hierarchy1"/>
    <dgm:cxn modelId="{C5D9B767-BA70-408F-BBDF-A04069F4A5E9}" type="presOf" srcId="{8AA240CD-F50F-4DF3-B127-C1CD42781AD7}" destId="{D8FF9F37-DFF4-4A7D-93AA-0DB0F1B892BF}" srcOrd="0" destOrd="0" presId="urn:microsoft.com/office/officeart/2005/8/layout/hierarchy1"/>
    <dgm:cxn modelId="{74463F49-FF0A-49D4-B729-1219FB40493E}" type="presOf" srcId="{8730D8BA-1672-47B8-A819-54020C269134}" destId="{3F6E70F3-2139-40EC-B663-D9AD35222802}" srcOrd="0" destOrd="0" presId="urn:microsoft.com/office/officeart/2005/8/layout/hierarchy1"/>
    <dgm:cxn modelId="{BF27474B-AFB5-497A-8368-E3B7901AFCD2}" srcId="{C5DD44DD-E4C6-4247-B047-E3510E6048C8}" destId="{4FB9806F-C9F7-4308-87F5-2439CF0E86CC}" srcOrd="0" destOrd="0" parTransId="{8AA240CD-F50F-4DF3-B127-C1CD42781AD7}" sibTransId="{E2D00E75-9CCF-447B-B49E-28824348C329}"/>
    <dgm:cxn modelId="{057F5B6D-4A93-40CF-B566-285465AD1EE6}" type="presOf" srcId="{31ADCED0-4021-4CE5-9F8B-ACC03F2528F7}" destId="{CD94F394-7F29-484B-BC7F-8918A2EAA91A}" srcOrd="0" destOrd="0" presId="urn:microsoft.com/office/officeart/2005/8/layout/hierarchy1"/>
    <dgm:cxn modelId="{50E57E6E-DA30-4B16-98C3-D9C9ADFFEF15}" srcId="{EF3F3861-535B-48F7-B374-8707ED6402C5}" destId="{D4609CA1-6802-41D2-B852-6610E7F7451B}" srcOrd="2" destOrd="0" parTransId="{ADDCBAEF-6D4A-4568-9ED3-E1F5537264BA}" sibTransId="{54F7CB87-6DB9-4E47-8D60-EE8D926DD3D8}"/>
    <dgm:cxn modelId="{90DBB04F-306B-4C18-BE35-81976B2E9AA7}" srcId="{D2918792-7A3E-4559-9559-B6B438197E06}" destId="{C5DD44DD-E4C6-4247-B047-E3510E6048C8}" srcOrd="1" destOrd="0" parTransId="{8730D8BA-1672-47B8-A819-54020C269134}" sibTransId="{63F00227-8D8A-4A66-8B58-DD2200EB6358}"/>
    <dgm:cxn modelId="{4F2DBC52-A42E-4D53-801A-83FC2D58643B}" type="presOf" srcId="{846D1E85-495A-43C6-8C79-826B2787743C}" destId="{1C33FC73-E6B0-4B47-B203-CB138A119DDF}" srcOrd="0" destOrd="0" presId="urn:microsoft.com/office/officeart/2005/8/layout/hierarchy1"/>
    <dgm:cxn modelId="{02AA8454-F37F-4E1B-A37A-DA60471814C8}" type="presOf" srcId="{D2918792-7A3E-4559-9559-B6B438197E06}" destId="{43967D80-5772-4962-80D0-EF55E463B742}" srcOrd="0" destOrd="0" presId="urn:microsoft.com/office/officeart/2005/8/layout/hierarchy1"/>
    <dgm:cxn modelId="{86625C55-A973-4F1A-A1B4-33EC76BEDB1F}" type="presOf" srcId="{4FB9806F-C9F7-4308-87F5-2439CF0E86CC}" destId="{4D857FA5-ED41-4B8D-9399-DAD6F0B582C6}" srcOrd="0" destOrd="0" presId="urn:microsoft.com/office/officeart/2005/8/layout/hierarchy1"/>
    <dgm:cxn modelId="{C4F5F976-7F74-4C78-AE5B-128035A9966E}" srcId="{C5DD44DD-E4C6-4247-B047-E3510E6048C8}" destId="{846D1E85-495A-43C6-8C79-826B2787743C}" srcOrd="1" destOrd="0" parTransId="{F11FCABF-B728-434D-8205-3BA1395DE38C}" sibTransId="{E1F2A526-C2B7-408C-91E3-CCAB8D092748}"/>
    <dgm:cxn modelId="{0F602757-6FE8-4077-A163-AA31F645AA2E}" srcId="{EF3F3861-535B-48F7-B374-8707ED6402C5}" destId="{31ADCED0-4021-4CE5-9F8B-ACC03F2528F7}" srcOrd="1" destOrd="0" parTransId="{5175CDBD-C250-440E-873F-C5BAEB07C9E9}" sibTransId="{A3544E42-5684-4946-BBC4-5CC3CBCEF35E}"/>
    <dgm:cxn modelId="{F10B0679-F537-4C3C-BE06-7D43E5BBAE83}" type="presOf" srcId="{1AEFAF03-5F46-4DEB-AECF-EFF35B46B132}" destId="{A8D50265-C311-455C-9CDF-9998D1C5A2CF}" srcOrd="0" destOrd="0" presId="urn:microsoft.com/office/officeart/2005/8/layout/hierarchy1"/>
    <dgm:cxn modelId="{7D292059-FDB5-475E-8C4E-6A3CEADFAC1D}" type="presOf" srcId="{48531E70-549F-4200-AC5C-C9C80525F97D}" destId="{CD0CC185-3CEB-48CE-8E36-B4A81466855C}" srcOrd="0" destOrd="0" presId="urn:microsoft.com/office/officeart/2005/8/layout/hierarchy1"/>
    <dgm:cxn modelId="{06466F7C-4BC6-4E09-B2F1-C455227D3CBF}" srcId="{4FB9806F-C9F7-4308-87F5-2439CF0E86CC}" destId="{5C8102C5-62C1-448C-AC45-C307A766FC92}" srcOrd="0" destOrd="0" parTransId="{5EB73847-AC46-4605-B8DA-D241249F697B}" sibTransId="{C9DDBB70-6FE0-4FB4-98F9-15474671E46A}"/>
    <dgm:cxn modelId="{24E7E57D-1267-4640-ADD9-5A6F0B0BD039}" srcId="{461B0FA4-09E4-4A8A-9286-12FA079E4988}" destId="{569F311F-0894-45A0-B6FE-5FA1A3642BE3}" srcOrd="0" destOrd="0" parTransId="{0C97FA67-D0DC-42AD-82F9-5087E963637B}" sibTransId="{13E18C7E-1C10-4BD9-B13D-ECAF33AD7FD5}"/>
    <dgm:cxn modelId="{FF636C85-1D7A-46AA-B15A-6420F1A244C1}" type="presOf" srcId="{569F311F-0894-45A0-B6FE-5FA1A3642BE3}" destId="{5FE7AD1B-D599-4D2F-A839-D865CD3E54AA}" srcOrd="0" destOrd="0" presId="urn:microsoft.com/office/officeart/2005/8/layout/hierarchy1"/>
    <dgm:cxn modelId="{E65C4F8B-0B17-407D-981D-AF3A99397F40}" type="presOf" srcId="{8E1BAD16-24D8-43EA-AA05-57BCDE2F678C}" destId="{69F01B9E-7D71-4E9D-9C43-53256238A31F}" srcOrd="0" destOrd="0" presId="urn:microsoft.com/office/officeart/2005/8/layout/hierarchy1"/>
    <dgm:cxn modelId="{8FE7DC8F-9B71-4A7B-8320-EC8B7340FB45}" type="presOf" srcId="{5175CDBD-C250-440E-873F-C5BAEB07C9E9}" destId="{3908E3B8-B1F1-4D6F-A2EC-58FC56D99F89}" srcOrd="0" destOrd="0" presId="urn:microsoft.com/office/officeart/2005/8/layout/hierarchy1"/>
    <dgm:cxn modelId="{4BC75996-8642-436D-ADB4-C230925F05E3}" srcId="{EF3F3861-535B-48F7-B374-8707ED6402C5}" destId="{A2009FF1-5288-4250-AC04-E115177EA563}" srcOrd="0" destOrd="0" parTransId="{4984FEF2-42CC-4383-958D-FE198D9A1B00}" sibTransId="{5AD781C6-B41D-447A-8EEF-5D2E1E9C15D7}"/>
    <dgm:cxn modelId="{AA35BB98-FB37-40EB-8F52-FC38D05BA8B0}" srcId="{31ADCED0-4021-4CE5-9F8B-ACC03F2528F7}" destId="{6BB22BCD-9592-49F6-B368-734440BF71EC}" srcOrd="0" destOrd="0" parTransId="{21FDD8C2-6BF4-4403-8BAE-92C1ED68E37F}" sibTransId="{53D5B89D-32D4-48C2-95D0-89EDDCE8A2BE}"/>
    <dgm:cxn modelId="{6A9C539E-1FA8-436A-B083-C29DABB98608}" srcId="{7DA8AA71-DAC2-4767-A305-3C3DF654BA0C}" destId="{D2918792-7A3E-4559-9559-B6B438197E06}" srcOrd="0" destOrd="0" parTransId="{8881D4CA-1A0E-4DAB-A9D5-70A47986079B}" sibTransId="{FC579745-5C09-4E0F-94DB-0A5CCD444C9F}"/>
    <dgm:cxn modelId="{2744DCA4-C0B3-41F6-B880-ABB5230BD54D}" type="presOf" srcId="{0C97FA67-D0DC-42AD-82F9-5087E963637B}" destId="{B6C304E0-D731-47DE-A75E-CC120CDB1668}" srcOrd="0" destOrd="0" presId="urn:microsoft.com/office/officeart/2005/8/layout/hierarchy1"/>
    <dgm:cxn modelId="{D613E1A5-B0E0-4E11-B6C2-FC8D6ABC2B53}" type="presOf" srcId="{4984FEF2-42CC-4383-958D-FE198D9A1B00}" destId="{B3C65E6B-D2D5-4179-924F-8A8919946C74}" srcOrd="0" destOrd="0" presId="urn:microsoft.com/office/officeart/2005/8/layout/hierarchy1"/>
    <dgm:cxn modelId="{FC6C17A6-444D-4577-AAD0-A8C09CF596DD}" type="presOf" srcId="{C6B6D8E5-3C10-485B-A557-E1583B27A480}" destId="{A64E529F-0B1A-42BA-8000-E0A64181DB48}" srcOrd="0" destOrd="0" presId="urn:microsoft.com/office/officeart/2005/8/layout/hierarchy1"/>
    <dgm:cxn modelId="{32B2D7AE-4FE9-4683-B6B7-09898F212BFE}" type="presOf" srcId="{5EB73847-AC46-4605-B8DA-D241249F697B}" destId="{402A1834-AECA-4462-A000-2C3BE9DF4C19}" srcOrd="0" destOrd="0" presId="urn:microsoft.com/office/officeart/2005/8/layout/hierarchy1"/>
    <dgm:cxn modelId="{A9E129B6-1EF8-45B1-85F5-CC79C703CC41}" type="presOf" srcId="{A2009FF1-5288-4250-AC04-E115177EA563}" destId="{B3BBE489-9880-42BE-B5CC-976EFBB09EC5}" srcOrd="0" destOrd="0" presId="urn:microsoft.com/office/officeart/2005/8/layout/hierarchy1"/>
    <dgm:cxn modelId="{767063B6-9C62-429B-B94E-14A33248C409}" type="presOf" srcId="{7DA8AA71-DAC2-4767-A305-3C3DF654BA0C}" destId="{52E3693D-5D09-41DF-A1F6-ABE78530041E}" srcOrd="0" destOrd="0" presId="urn:microsoft.com/office/officeart/2005/8/layout/hierarchy1"/>
    <dgm:cxn modelId="{C20C61BA-AF24-4624-8718-68E453BF5EC1}" type="presOf" srcId="{B7AB784A-EAED-4E33-A8EC-BB999FA26EC8}" destId="{ECE31508-E7E1-46B8-AB73-AED2E6622A59}" srcOrd="0" destOrd="0" presId="urn:microsoft.com/office/officeart/2005/8/layout/hierarchy1"/>
    <dgm:cxn modelId="{BD366BBA-0666-415B-874A-E52618DE805C}" srcId="{C5DD44DD-E4C6-4247-B047-E3510E6048C8}" destId="{461B0FA4-09E4-4A8A-9286-12FA079E4988}" srcOrd="3" destOrd="0" parTransId="{52D1C894-07A9-4877-BEC7-363953407495}" sibTransId="{47DE2EBA-FAAB-4701-9DE7-DAC7401A20E3}"/>
    <dgm:cxn modelId="{9412E6C3-AF33-4553-A78E-8FAFFDF85ACF}" srcId="{8684D2C7-2BBF-45D7-A49F-35CCBBC4F33D}" destId="{54C39995-98B7-4E2F-B350-F62EA1745BA9}" srcOrd="0" destOrd="0" parTransId="{78E83F7A-65EB-41CF-A179-55FAE18925D5}" sibTransId="{16C3E3AA-3578-4696-AEBD-699529FF04F9}"/>
    <dgm:cxn modelId="{AFBCF4D1-CB38-4580-8EB4-0B6A1257D4F6}" type="presOf" srcId="{78E83F7A-65EB-41CF-A179-55FAE18925D5}" destId="{9DF85916-778D-438D-8BD5-A5A701223307}" srcOrd="0" destOrd="0" presId="urn:microsoft.com/office/officeart/2005/8/layout/hierarchy1"/>
    <dgm:cxn modelId="{33BE5DD6-4C1D-41B6-AFCE-92C72E1BA4AF}" srcId="{A2009FF1-5288-4250-AC04-E115177EA563}" destId="{8684D2C7-2BBF-45D7-A49F-35CCBBC4F33D}" srcOrd="0" destOrd="0" parTransId="{0379F2C7-E3EC-4622-9A85-5414B0ABC580}" sibTransId="{5ECAA58C-D129-4FF4-8D47-B51CC1277641}"/>
    <dgm:cxn modelId="{6F34C1E1-ACCE-4DA3-A4FF-A21D238153CC}" srcId="{D4609CA1-6802-41D2-B852-6610E7F7451B}" destId="{04316148-FAC9-4932-9BB1-25E2F31ABBC5}" srcOrd="0" destOrd="0" parTransId="{C6B6D8E5-3C10-485B-A557-E1583B27A480}" sibTransId="{9BD076F8-439E-49DF-A1B5-BB5CE44810C6}"/>
    <dgm:cxn modelId="{2C5811E3-3AA2-4883-8F0D-0C32E308015C}" type="presOf" srcId="{54C39995-98B7-4E2F-B350-F62EA1745BA9}" destId="{CD85CB20-BA3E-4370-BDF8-A5C9A12732A3}" srcOrd="0" destOrd="0" presId="urn:microsoft.com/office/officeart/2005/8/layout/hierarchy1"/>
    <dgm:cxn modelId="{58E1F8E6-564B-48AB-B3AD-9000BDD39670}" type="presOf" srcId="{75F2D044-DB2D-4640-A6C2-CA71738E0334}" destId="{07D7765C-CBD5-43C3-9072-AAE78B1BBBC7}" srcOrd="0" destOrd="0" presId="urn:microsoft.com/office/officeart/2005/8/layout/hierarchy1"/>
    <dgm:cxn modelId="{E25A4DE9-01D2-4BD2-90FA-3CF6CF50503A}" srcId="{D2918792-7A3E-4559-9559-B6B438197E06}" destId="{EF3F3861-535B-48F7-B374-8707ED6402C5}" srcOrd="0" destOrd="0" parTransId="{B7AB784A-EAED-4E33-A8EC-BB999FA26EC8}" sibTransId="{47E522A6-F12B-41AB-9E10-CFAA4893F5DA}"/>
    <dgm:cxn modelId="{6A51C8F2-FD60-44E8-A635-5A2E6A98B3A6}" type="presOf" srcId="{ADDCBAEF-6D4A-4568-9ED3-E1F5537264BA}" destId="{3CDBBB16-58B3-4D1E-81B1-E21AEDCE74FB}" srcOrd="0" destOrd="0" presId="urn:microsoft.com/office/officeart/2005/8/layout/hierarchy1"/>
    <dgm:cxn modelId="{804BEFFA-CA50-43E7-9236-A10E5CE36750}" type="presOf" srcId="{E3E4A2D0-A8CE-4447-AA2C-9CDD26768062}" destId="{10C7EF40-68FB-4478-8CA7-8426D6C50ACC}" srcOrd="0" destOrd="0" presId="urn:microsoft.com/office/officeart/2005/8/layout/hierarchy1"/>
    <dgm:cxn modelId="{EE3EB5FD-CB1E-45F8-A0A4-E44D5C644ED7}" type="presOf" srcId="{F11FCABF-B728-434D-8205-3BA1395DE38C}" destId="{4151734B-7233-4788-B71E-13701DE74A4C}" srcOrd="0" destOrd="0" presId="urn:microsoft.com/office/officeart/2005/8/layout/hierarchy1"/>
    <dgm:cxn modelId="{7140FBC3-15C6-4A2E-BFE8-A9FD5FD6D389}" type="presParOf" srcId="{52E3693D-5D09-41DF-A1F6-ABE78530041E}" destId="{D3F8EC6D-14AB-481D-B9F8-FF475482A9B5}" srcOrd="0" destOrd="0" presId="urn:microsoft.com/office/officeart/2005/8/layout/hierarchy1"/>
    <dgm:cxn modelId="{80D83947-E963-414D-8CC9-F9033476C962}" type="presParOf" srcId="{D3F8EC6D-14AB-481D-B9F8-FF475482A9B5}" destId="{E13F6E3C-5624-4CCB-A254-6162C30B7E8B}" srcOrd="0" destOrd="0" presId="urn:microsoft.com/office/officeart/2005/8/layout/hierarchy1"/>
    <dgm:cxn modelId="{D6538711-D5A6-43A7-90EC-A088E30FD732}" type="presParOf" srcId="{E13F6E3C-5624-4CCB-A254-6162C30B7E8B}" destId="{8D48DE5B-278F-498F-A20D-8FECF6048F81}" srcOrd="0" destOrd="0" presId="urn:microsoft.com/office/officeart/2005/8/layout/hierarchy1"/>
    <dgm:cxn modelId="{7EB019BD-10D8-4918-85C2-D2E58C23F2AC}" type="presParOf" srcId="{E13F6E3C-5624-4CCB-A254-6162C30B7E8B}" destId="{43967D80-5772-4962-80D0-EF55E463B742}" srcOrd="1" destOrd="0" presId="urn:microsoft.com/office/officeart/2005/8/layout/hierarchy1"/>
    <dgm:cxn modelId="{48A6A9FC-1C6C-4BAF-9FC1-D404E8A8D822}" type="presParOf" srcId="{D3F8EC6D-14AB-481D-B9F8-FF475482A9B5}" destId="{74B9C353-CE9F-4484-B983-1E201CD39148}" srcOrd="1" destOrd="0" presId="urn:microsoft.com/office/officeart/2005/8/layout/hierarchy1"/>
    <dgm:cxn modelId="{56657115-3A26-42C8-A15D-B27FDF62511F}" type="presParOf" srcId="{74B9C353-CE9F-4484-B983-1E201CD39148}" destId="{ECE31508-E7E1-46B8-AB73-AED2E6622A59}" srcOrd="0" destOrd="0" presId="urn:microsoft.com/office/officeart/2005/8/layout/hierarchy1"/>
    <dgm:cxn modelId="{CE65014E-44CB-4A5D-82B5-FFB0D4892B61}" type="presParOf" srcId="{74B9C353-CE9F-4484-B983-1E201CD39148}" destId="{C59F7DBB-8069-4D04-BB80-ADC44CE79015}" srcOrd="1" destOrd="0" presId="urn:microsoft.com/office/officeart/2005/8/layout/hierarchy1"/>
    <dgm:cxn modelId="{E2A5A048-F868-4FA1-9306-5696ACCAF65A}" type="presParOf" srcId="{C59F7DBB-8069-4D04-BB80-ADC44CE79015}" destId="{F153BBE3-3ECE-4914-A49F-21997B61AD87}" srcOrd="0" destOrd="0" presId="urn:microsoft.com/office/officeart/2005/8/layout/hierarchy1"/>
    <dgm:cxn modelId="{E4AF5A22-F2A4-431B-8637-E69FBA6DDABF}" type="presParOf" srcId="{F153BBE3-3ECE-4914-A49F-21997B61AD87}" destId="{701BAA36-2084-4553-8499-E38BCCAD7519}" srcOrd="0" destOrd="0" presId="urn:microsoft.com/office/officeart/2005/8/layout/hierarchy1"/>
    <dgm:cxn modelId="{FC2FBE1E-C33D-4ABA-9778-CD91E6F32636}" type="presParOf" srcId="{F153BBE3-3ECE-4914-A49F-21997B61AD87}" destId="{EEE02995-2473-484A-BC9C-7C14D772D593}" srcOrd="1" destOrd="0" presId="urn:microsoft.com/office/officeart/2005/8/layout/hierarchy1"/>
    <dgm:cxn modelId="{DFFDA7DA-8843-4703-B6E5-F911F9375F43}" type="presParOf" srcId="{C59F7DBB-8069-4D04-BB80-ADC44CE79015}" destId="{7E52B309-B339-4AE8-9CEF-F71BC7CAC39E}" srcOrd="1" destOrd="0" presId="urn:microsoft.com/office/officeart/2005/8/layout/hierarchy1"/>
    <dgm:cxn modelId="{4D30A517-A52E-45F7-BF04-2EE52F8B39CD}" type="presParOf" srcId="{7E52B309-B339-4AE8-9CEF-F71BC7CAC39E}" destId="{B3C65E6B-D2D5-4179-924F-8A8919946C74}" srcOrd="0" destOrd="0" presId="urn:microsoft.com/office/officeart/2005/8/layout/hierarchy1"/>
    <dgm:cxn modelId="{55DD9967-3F9C-4113-8C62-70B1FFE08F46}" type="presParOf" srcId="{7E52B309-B339-4AE8-9CEF-F71BC7CAC39E}" destId="{2559D48D-59A8-49BE-8A39-5CAB6FB64DC7}" srcOrd="1" destOrd="0" presId="urn:microsoft.com/office/officeart/2005/8/layout/hierarchy1"/>
    <dgm:cxn modelId="{C235D4F7-8B26-4607-AAD1-F72DB6497502}" type="presParOf" srcId="{2559D48D-59A8-49BE-8A39-5CAB6FB64DC7}" destId="{F653A492-25A5-4DB3-9F72-C52F5B28A233}" srcOrd="0" destOrd="0" presId="urn:microsoft.com/office/officeart/2005/8/layout/hierarchy1"/>
    <dgm:cxn modelId="{B02F558B-C3C7-4256-A8C7-C7A07AB7F495}" type="presParOf" srcId="{F653A492-25A5-4DB3-9F72-C52F5B28A233}" destId="{62BDC1C5-52D1-4783-A82B-1D6EC3037608}" srcOrd="0" destOrd="0" presId="urn:microsoft.com/office/officeart/2005/8/layout/hierarchy1"/>
    <dgm:cxn modelId="{AE664FF5-C371-46C3-A2EC-81DCCE01111A}" type="presParOf" srcId="{F653A492-25A5-4DB3-9F72-C52F5B28A233}" destId="{B3BBE489-9880-42BE-B5CC-976EFBB09EC5}" srcOrd="1" destOrd="0" presId="urn:microsoft.com/office/officeart/2005/8/layout/hierarchy1"/>
    <dgm:cxn modelId="{25475AE3-E5A3-4A42-91E3-EA4306E757C4}" type="presParOf" srcId="{2559D48D-59A8-49BE-8A39-5CAB6FB64DC7}" destId="{F93CF7BA-0F30-42F7-B00A-E8466CF38892}" srcOrd="1" destOrd="0" presId="urn:microsoft.com/office/officeart/2005/8/layout/hierarchy1"/>
    <dgm:cxn modelId="{E030FB3F-BAB0-4229-B792-A62978FA951A}" type="presParOf" srcId="{F93CF7BA-0F30-42F7-B00A-E8466CF38892}" destId="{5B2B85F8-B175-410F-B5E6-E983AF6BBFDD}" srcOrd="0" destOrd="0" presId="urn:microsoft.com/office/officeart/2005/8/layout/hierarchy1"/>
    <dgm:cxn modelId="{7EC65DEC-1919-4023-A313-829B308EA99F}" type="presParOf" srcId="{F93CF7BA-0F30-42F7-B00A-E8466CF38892}" destId="{59DB8ED5-C7C7-4609-9681-F9224FEC649B}" srcOrd="1" destOrd="0" presId="urn:microsoft.com/office/officeart/2005/8/layout/hierarchy1"/>
    <dgm:cxn modelId="{C5015FEF-DE04-4634-B6C7-779266557C29}" type="presParOf" srcId="{59DB8ED5-C7C7-4609-9681-F9224FEC649B}" destId="{50DBB2BA-4DE4-4253-9E20-F55010DB6CD6}" srcOrd="0" destOrd="0" presId="urn:microsoft.com/office/officeart/2005/8/layout/hierarchy1"/>
    <dgm:cxn modelId="{BD4889DC-8AAA-4DFA-A757-B9ADD6F7AA4B}" type="presParOf" srcId="{50DBB2BA-4DE4-4253-9E20-F55010DB6CD6}" destId="{26EF1DFB-98F9-476E-BA6D-0AAC4DC416D7}" srcOrd="0" destOrd="0" presId="urn:microsoft.com/office/officeart/2005/8/layout/hierarchy1"/>
    <dgm:cxn modelId="{2DF98A53-C0B6-43B5-B79B-CD01A8F61F4A}" type="presParOf" srcId="{50DBB2BA-4DE4-4253-9E20-F55010DB6CD6}" destId="{A9DC3F99-9327-4460-87B3-BDF98644CA27}" srcOrd="1" destOrd="0" presId="urn:microsoft.com/office/officeart/2005/8/layout/hierarchy1"/>
    <dgm:cxn modelId="{F024E0D3-25C5-40BB-88D1-2C3E2AF522AC}" type="presParOf" srcId="{59DB8ED5-C7C7-4609-9681-F9224FEC649B}" destId="{44C2D747-919E-4CC5-B94B-57AEA3D82B55}" srcOrd="1" destOrd="0" presId="urn:microsoft.com/office/officeart/2005/8/layout/hierarchy1"/>
    <dgm:cxn modelId="{79CEA3FD-4AD1-4914-8FEA-3E325843D25C}" type="presParOf" srcId="{44C2D747-919E-4CC5-B94B-57AEA3D82B55}" destId="{9DF85916-778D-438D-8BD5-A5A701223307}" srcOrd="0" destOrd="0" presId="urn:microsoft.com/office/officeart/2005/8/layout/hierarchy1"/>
    <dgm:cxn modelId="{F40164A2-2234-41C3-97E4-9177C68EDCCF}" type="presParOf" srcId="{44C2D747-919E-4CC5-B94B-57AEA3D82B55}" destId="{8C659F93-13E7-4582-BA30-24A9044D74BC}" srcOrd="1" destOrd="0" presId="urn:microsoft.com/office/officeart/2005/8/layout/hierarchy1"/>
    <dgm:cxn modelId="{1713EBB4-6CD9-4F66-BE03-DF459B9EDB64}" type="presParOf" srcId="{8C659F93-13E7-4582-BA30-24A9044D74BC}" destId="{98FD7A41-FFB0-449C-9C38-1F8D146640D4}" srcOrd="0" destOrd="0" presId="urn:microsoft.com/office/officeart/2005/8/layout/hierarchy1"/>
    <dgm:cxn modelId="{DEA6EF48-7059-454F-8D6E-FA65F1CA231C}" type="presParOf" srcId="{98FD7A41-FFB0-449C-9C38-1F8D146640D4}" destId="{76AE3655-7D22-4C26-904B-565B6128D2C2}" srcOrd="0" destOrd="0" presId="urn:microsoft.com/office/officeart/2005/8/layout/hierarchy1"/>
    <dgm:cxn modelId="{BF06B51A-8BF6-4516-9B47-EF7974009606}" type="presParOf" srcId="{98FD7A41-FFB0-449C-9C38-1F8D146640D4}" destId="{CD85CB20-BA3E-4370-BDF8-A5C9A12732A3}" srcOrd="1" destOrd="0" presId="urn:microsoft.com/office/officeart/2005/8/layout/hierarchy1"/>
    <dgm:cxn modelId="{2FBBC9D6-C4AC-4A3A-9D28-203CA2367570}" type="presParOf" srcId="{8C659F93-13E7-4582-BA30-24A9044D74BC}" destId="{EFBE7F17-AE8B-4C0B-A42E-2CFC1E31AAC9}" srcOrd="1" destOrd="0" presId="urn:microsoft.com/office/officeart/2005/8/layout/hierarchy1"/>
    <dgm:cxn modelId="{9F63BAB5-C486-401A-8EB5-7D228C0A1A38}" type="presParOf" srcId="{7E52B309-B339-4AE8-9CEF-F71BC7CAC39E}" destId="{3908E3B8-B1F1-4D6F-A2EC-58FC56D99F89}" srcOrd="2" destOrd="0" presId="urn:microsoft.com/office/officeart/2005/8/layout/hierarchy1"/>
    <dgm:cxn modelId="{5A6E8523-C0FD-4233-B64F-CC1433810803}" type="presParOf" srcId="{7E52B309-B339-4AE8-9CEF-F71BC7CAC39E}" destId="{3BB68CF2-6E64-470D-BFEF-648C1A91F73E}" srcOrd="3" destOrd="0" presId="urn:microsoft.com/office/officeart/2005/8/layout/hierarchy1"/>
    <dgm:cxn modelId="{7A03C008-F7F5-406E-A4CB-6CE413F8729B}" type="presParOf" srcId="{3BB68CF2-6E64-470D-BFEF-648C1A91F73E}" destId="{895E8BB8-1E2B-42F0-ADC4-EF3455395243}" srcOrd="0" destOrd="0" presId="urn:microsoft.com/office/officeart/2005/8/layout/hierarchy1"/>
    <dgm:cxn modelId="{A1A8D2ED-19A5-4421-B158-865ABF119F1A}" type="presParOf" srcId="{895E8BB8-1E2B-42F0-ADC4-EF3455395243}" destId="{1B7A7B48-A0E4-4D1C-9125-009E13BF7706}" srcOrd="0" destOrd="0" presId="urn:microsoft.com/office/officeart/2005/8/layout/hierarchy1"/>
    <dgm:cxn modelId="{D06D5A36-7C98-4339-BF21-D50D9BE064A7}" type="presParOf" srcId="{895E8BB8-1E2B-42F0-ADC4-EF3455395243}" destId="{CD94F394-7F29-484B-BC7F-8918A2EAA91A}" srcOrd="1" destOrd="0" presId="urn:microsoft.com/office/officeart/2005/8/layout/hierarchy1"/>
    <dgm:cxn modelId="{9F9C8FFB-2F9A-4588-AF98-0CC2E69EE5E3}" type="presParOf" srcId="{3BB68CF2-6E64-470D-BFEF-648C1A91F73E}" destId="{CB756D6A-9CB6-49B6-8B84-9680543E0521}" srcOrd="1" destOrd="0" presId="urn:microsoft.com/office/officeart/2005/8/layout/hierarchy1"/>
    <dgm:cxn modelId="{763686BD-A378-43DB-BD35-6D0E342BDB9B}" type="presParOf" srcId="{CB756D6A-9CB6-49B6-8B84-9680543E0521}" destId="{DE38E152-1FC3-4850-BB7D-E370F3EDB309}" srcOrd="0" destOrd="0" presId="urn:microsoft.com/office/officeart/2005/8/layout/hierarchy1"/>
    <dgm:cxn modelId="{99BA39C9-1799-44DB-8658-BA803EC3EB7C}" type="presParOf" srcId="{CB756D6A-9CB6-49B6-8B84-9680543E0521}" destId="{783592FA-1496-4E90-8786-F5A66EDE2553}" srcOrd="1" destOrd="0" presId="urn:microsoft.com/office/officeart/2005/8/layout/hierarchy1"/>
    <dgm:cxn modelId="{D32A7485-C26D-4389-94FA-3F9047E3B758}" type="presParOf" srcId="{783592FA-1496-4E90-8786-F5A66EDE2553}" destId="{5DDFA534-71CE-4AAF-8483-B0FC0489C712}" srcOrd="0" destOrd="0" presId="urn:microsoft.com/office/officeart/2005/8/layout/hierarchy1"/>
    <dgm:cxn modelId="{EF1D1AF3-08A1-45E5-9476-3308FD96A25F}" type="presParOf" srcId="{5DDFA534-71CE-4AAF-8483-B0FC0489C712}" destId="{BB96B6A3-1869-4DE7-9537-6EDCEE8F44B2}" srcOrd="0" destOrd="0" presId="urn:microsoft.com/office/officeart/2005/8/layout/hierarchy1"/>
    <dgm:cxn modelId="{F454F656-F2DA-4B36-9AE6-CBA5DFCBD6C7}" type="presParOf" srcId="{5DDFA534-71CE-4AAF-8483-B0FC0489C712}" destId="{1F4575DB-2816-4DA8-891B-44AB13D7B829}" srcOrd="1" destOrd="0" presId="urn:microsoft.com/office/officeart/2005/8/layout/hierarchy1"/>
    <dgm:cxn modelId="{77AA65B3-C1E2-4F24-A16D-C661C35DDAF5}" type="presParOf" srcId="{783592FA-1496-4E90-8786-F5A66EDE2553}" destId="{5F508D6A-1ED9-4B0A-8158-88B439AC09FC}" srcOrd="1" destOrd="0" presId="urn:microsoft.com/office/officeart/2005/8/layout/hierarchy1"/>
    <dgm:cxn modelId="{92B83454-A3FF-4475-B5B9-938B38D3E206}" type="presParOf" srcId="{7E52B309-B339-4AE8-9CEF-F71BC7CAC39E}" destId="{3CDBBB16-58B3-4D1E-81B1-E21AEDCE74FB}" srcOrd="4" destOrd="0" presId="urn:microsoft.com/office/officeart/2005/8/layout/hierarchy1"/>
    <dgm:cxn modelId="{A323ACF7-9901-4EBD-B5FE-6186116AEEEA}" type="presParOf" srcId="{7E52B309-B339-4AE8-9CEF-F71BC7CAC39E}" destId="{F60274D3-BF5F-4817-9303-07E3CA1FCF73}" srcOrd="5" destOrd="0" presId="urn:microsoft.com/office/officeart/2005/8/layout/hierarchy1"/>
    <dgm:cxn modelId="{01C0BAFB-D554-4926-AFB9-A0CA1114C48B}" type="presParOf" srcId="{F60274D3-BF5F-4817-9303-07E3CA1FCF73}" destId="{E493A868-150D-475C-8367-A17F57FDFF01}" srcOrd="0" destOrd="0" presId="urn:microsoft.com/office/officeart/2005/8/layout/hierarchy1"/>
    <dgm:cxn modelId="{396C05C3-68BF-40B4-8FEF-BD06F48CD72A}" type="presParOf" srcId="{E493A868-150D-475C-8367-A17F57FDFF01}" destId="{E42D4626-B73C-4A79-8135-1183A7FF61CC}" srcOrd="0" destOrd="0" presId="urn:microsoft.com/office/officeart/2005/8/layout/hierarchy1"/>
    <dgm:cxn modelId="{9C07BEC6-A733-4504-8425-DD77ADE1C3D7}" type="presParOf" srcId="{E493A868-150D-475C-8367-A17F57FDFF01}" destId="{038FB94F-10AC-487D-B38C-1CA82D4984CD}" srcOrd="1" destOrd="0" presId="urn:microsoft.com/office/officeart/2005/8/layout/hierarchy1"/>
    <dgm:cxn modelId="{B4609C7E-A2F5-4D0B-9357-0735A033B5CD}" type="presParOf" srcId="{F60274D3-BF5F-4817-9303-07E3CA1FCF73}" destId="{A28CF41D-CAB4-41F4-957E-8CCEC3807E74}" srcOrd="1" destOrd="0" presId="urn:microsoft.com/office/officeart/2005/8/layout/hierarchy1"/>
    <dgm:cxn modelId="{E31997AB-1D76-4DCA-A10E-08FCBEE2DAA4}" type="presParOf" srcId="{A28CF41D-CAB4-41F4-957E-8CCEC3807E74}" destId="{A64E529F-0B1A-42BA-8000-E0A64181DB48}" srcOrd="0" destOrd="0" presId="urn:microsoft.com/office/officeart/2005/8/layout/hierarchy1"/>
    <dgm:cxn modelId="{497A39FA-DB45-4956-91BE-576BCBC4EE85}" type="presParOf" srcId="{A28CF41D-CAB4-41F4-957E-8CCEC3807E74}" destId="{4354B952-8413-40EA-B73E-2E952ACBCB30}" srcOrd="1" destOrd="0" presId="urn:microsoft.com/office/officeart/2005/8/layout/hierarchy1"/>
    <dgm:cxn modelId="{F54D8FAF-6913-4421-A6E1-D656A11D68F5}" type="presParOf" srcId="{4354B952-8413-40EA-B73E-2E952ACBCB30}" destId="{727FB6A0-818F-4118-8445-6CA4ED13898A}" srcOrd="0" destOrd="0" presId="urn:microsoft.com/office/officeart/2005/8/layout/hierarchy1"/>
    <dgm:cxn modelId="{EC8F6CE1-D390-49D3-9854-D4303FFE63D0}" type="presParOf" srcId="{727FB6A0-818F-4118-8445-6CA4ED13898A}" destId="{FD1D452D-DA26-4904-A602-B2C95C98DC83}" srcOrd="0" destOrd="0" presId="urn:microsoft.com/office/officeart/2005/8/layout/hierarchy1"/>
    <dgm:cxn modelId="{DB907DB0-33A0-4CCF-A77B-A589B603AE92}" type="presParOf" srcId="{727FB6A0-818F-4118-8445-6CA4ED13898A}" destId="{D735CBA8-EDC7-480B-95BB-28B8C0A754D4}" srcOrd="1" destOrd="0" presId="urn:microsoft.com/office/officeart/2005/8/layout/hierarchy1"/>
    <dgm:cxn modelId="{E7E34CCC-7580-4447-9C63-D7943B8E4F03}" type="presParOf" srcId="{4354B952-8413-40EA-B73E-2E952ACBCB30}" destId="{36B0D81E-F773-475C-BFC1-A3DADEC3E244}" srcOrd="1" destOrd="0" presId="urn:microsoft.com/office/officeart/2005/8/layout/hierarchy1"/>
    <dgm:cxn modelId="{85FB11BB-3CBC-4163-82C3-A5B9CC5006A1}" type="presParOf" srcId="{74B9C353-CE9F-4484-B983-1E201CD39148}" destId="{3F6E70F3-2139-40EC-B663-D9AD35222802}" srcOrd="2" destOrd="0" presId="urn:microsoft.com/office/officeart/2005/8/layout/hierarchy1"/>
    <dgm:cxn modelId="{4B4F2FC3-7E31-4B8A-98EB-C034DBBD4CEE}" type="presParOf" srcId="{74B9C353-CE9F-4484-B983-1E201CD39148}" destId="{52852C88-FF59-42E7-89AB-8797B8682D0B}" srcOrd="3" destOrd="0" presId="urn:microsoft.com/office/officeart/2005/8/layout/hierarchy1"/>
    <dgm:cxn modelId="{78C0F340-2C45-4C42-A5CD-CCB9B9A943D9}" type="presParOf" srcId="{52852C88-FF59-42E7-89AB-8797B8682D0B}" destId="{41CE2998-9A2A-4143-8FF7-397087963365}" srcOrd="0" destOrd="0" presId="urn:microsoft.com/office/officeart/2005/8/layout/hierarchy1"/>
    <dgm:cxn modelId="{400186CC-34CA-49A2-B9AD-1359900D270E}" type="presParOf" srcId="{41CE2998-9A2A-4143-8FF7-397087963365}" destId="{9D1A1540-6140-4FD2-B4CA-C0279A94772D}" srcOrd="0" destOrd="0" presId="urn:microsoft.com/office/officeart/2005/8/layout/hierarchy1"/>
    <dgm:cxn modelId="{8A05ECCB-7261-438F-88FC-56481D9E9662}" type="presParOf" srcId="{41CE2998-9A2A-4143-8FF7-397087963365}" destId="{5FD920FE-6A00-46C4-B0FE-9A24504F3E81}" srcOrd="1" destOrd="0" presId="urn:microsoft.com/office/officeart/2005/8/layout/hierarchy1"/>
    <dgm:cxn modelId="{DF0DE954-9E6D-4C21-B2FA-B81C461ADB08}" type="presParOf" srcId="{52852C88-FF59-42E7-89AB-8797B8682D0B}" destId="{FAE4D595-0B25-421B-8072-21C0F8CA70D2}" srcOrd="1" destOrd="0" presId="urn:microsoft.com/office/officeart/2005/8/layout/hierarchy1"/>
    <dgm:cxn modelId="{0BCCD173-E11E-42A4-AD00-7DE3247D4E6B}" type="presParOf" srcId="{FAE4D595-0B25-421B-8072-21C0F8CA70D2}" destId="{D8FF9F37-DFF4-4A7D-93AA-0DB0F1B892BF}" srcOrd="0" destOrd="0" presId="urn:microsoft.com/office/officeart/2005/8/layout/hierarchy1"/>
    <dgm:cxn modelId="{58368BAF-ABC6-4D19-B1DE-861FF5391930}" type="presParOf" srcId="{FAE4D595-0B25-421B-8072-21C0F8CA70D2}" destId="{56D1A450-A24D-4221-9D6B-7EFF29003753}" srcOrd="1" destOrd="0" presId="urn:microsoft.com/office/officeart/2005/8/layout/hierarchy1"/>
    <dgm:cxn modelId="{DD5CE739-CAAA-45D2-826B-98B4655FCCC0}" type="presParOf" srcId="{56D1A450-A24D-4221-9D6B-7EFF29003753}" destId="{2A7302E1-0E93-4477-99EA-F3C4143F8835}" srcOrd="0" destOrd="0" presId="urn:microsoft.com/office/officeart/2005/8/layout/hierarchy1"/>
    <dgm:cxn modelId="{5440564B-2EC8-4E9F-A953-DE8AA3CB3955}" type="presParOf" srcId="{2A7302E1-0E93-4477-99EA-F3C4143F8835}" destId="{CE99A764-7795-4D06-A873-72F3E7F0E9A3}" srcOrd="0" destOrd="0" presId="urn:microsoft.com/office/officeart/2005/8/layout/hierarchy1"/>
    <dgm:cxn modelId="{7B40FD44-1EF4-4620-BE05-C5A53DE5DD31}" type="presParOf" srcId="{2A7302E1-0E93-4477-99EA-F3C4143F8835}" destId="{4D857FA5-ED41-4B8D-9399-DAD6F0B582C6}" srcOrd="1" destOrd="0" presId="urn:microsoft.com/office/officeart/2005/8/layout/hierarchy1"/>
    <dgm:cxn modelId="{94C76185-FBA6-4635-ABFA-4882F647E273}" type="presParOf" srcId="{56D1A450-A24D-4221-9D6B-7EFF29003753}" destId="{F357E3EE-A000-47D3-8C29-A159D5BAAC15}" srcOrd="1" destOrd="0" presId="urn:microsoft.com/office/officeart/2005/8/layout/hierarchy1"/>
    <dgm:cxn modelId="{3C426C95-4985-4DE1-A57B-5FD5F7BF30E0}" type="presParOf" srcId="{F357E3EE-A000-47D3-8C29-A159D5BAAC15}" destId="{402A1834-AECA-4462-A000-2C3BE9DF4C19}" srcOrd="0" destOrd="0" presId="urn:microsoft.com/office/officeart/2005/8/layout/hierarchy1"/>
    <dgm:cxn modelId="{9A84496E-AAF0-419A-93BD-667E075AB110}" type="presParOf" srcId="{F357E3EE-A000-47D3-8C29-A159D5BAAC15}" destId="{C1C95E38-D35D-478A-9653-90D262292754}" srcOrd="1" destOrd="0" presId="urn:microsoft.com/office/officeart/2005/8/layout/hierarchy1"/>
    <dgm:cxn modelId="{EE12349A-DFF2-4C01-AC82-D0ABB6FB6783}" type="presParOf" srcId="{C1C95E38-D35D-478A-9653-90D262292754}" destId="{1F6A3051-E831-490E-BB66-9F9BDFBCE935}" srcOrd="0" destOrd="0" presId="urn:microsoft.com/office/officeart/2005/8/layout/hierarchy1"/>
    <dgm:cxn modelId="{31F51C70-2020-4ECA-A927-EE19726DF79A}" type="presParOf" srcId="{1F6A3051-E831-490E-BB66-9F9BDFBCE935}" destId="{B871304E-F2AA-46C8-8616-FA45C5B29683}" srcOrd="0" destOrd="0" presId="urn:microsoft.com/office/officeart/2005/8/layout/hierarchy1"/>
    <dgm:cxn modelId="{DE30AF29-0C70-4B85-8414-999DD2AD197B}" type="presParOf" srcId="{1F6A3051-E831-490E-BB66-9F9BDFBCE935}" destId="{755F1A7E-FF97-405B-BF7C-E34F5D0EBBF2}" srcOrd="1" destOrd="0" presId="urn:microsoft.com/office/officeart/2005/8/layout/hierarchy1"/>
    <dgm:cxn modelId="{715A47A8-0315-4A13-BDFF-75F33A1892C3}" type="presParOf" srcId="{C1C95E38-D35D-478A-9653-90D262292754}" destId="{1078D4C0-0407-458A-92AE-813A0D7BC5D0}" srcOrd="1" destOrd="0" presId="urn:microsoft.com/office/officeart/2005/8/layout/hierarchy1"/>
    <dgm:cxn modelId="{57D3328D-AFA4-459C-927F-092F93823602}" type="presParOf" srcId="{FAE4D595-0B25-421B-8072-21C0F8CA70D2}" destId="{4151734B-7233-4788-B71E-13701DE74A4C}" srcOrd="2" destOrd="0" presId="urn:microsoft.com/office/officeart/2005/8/layout/hierarchy1"/>
    <dgm:cxn modelId="{6FA1B8C5-AFB6-4DCA-BEFD-F60255777733}" type="presParOf" srcId="{FAE4D595-0B25-421B-8072-21C0F8CA70D2}" destId="{6C6AFC30-DFB3-4EA9-B02F-20CF110700A2}" srcOrd="3" destOrd="0" presId="urn:microsoft.com/office/officeart/2005/8/layout/hierarchy1"/>
    <dgm:cxn modelId="{3B2A9EE1-9E18-45C5-9BFF-18C04ADE687D}" type="presParOf" srcId="{6C6AFC30-DFB3-4EA9-B02F-20CF110700A2}" destId="{F7123A73-D937-4552-8974-39B222A229D2}" srcOrd="0" destOrd="0" presId="urn:microsoft.com/office/officeart/2005/8/layout/hierarchy1"/>
    <dgm:cxn modelId="{53E8A941-FD65-41D4-B17C-C1087114B0C4}" type="presParOf" srcId="{F7123A73-D937-4552-8974-39B222A229D2}" destId="{CA5DD24D-7C03-47E3-9981-5187EFC9115F}" srcOrd="0" destOrd="0" presId="urn:microsoft.com/office/officeart/2005/8/layout/hierarchy1"/>
    <dgm:cxn modelId="{6E8252A1-C42B-4987-9CBF-BC20A9451EF7}" type="presParOf" srcId="{F7123A73-D937-4552-8974-39B222A229D2}" destId="{1C33FC73-E6B0-4B47-B203-CB138A119DDF}" srcOrd="1" destOrd="0" presId="urn:microsoft.com/office/officeart/2005/8/layout/hierarchy1"/>
    <dgm:cxn modelId="{C781B744-8A66-496C-978D-6B5DA286AE70}" type="presParOf" srcId="{6C6AFC30-DFB3-4EA9-B02F-20CF110700A2}" destId="{6D11E77B-400C-4F7A-B53B-B5BEC4524A6E}" srcOrd="1" destOrd="0" presId="urn:microsoft.com/office/officeart/2005/8/layout/hierarchy1"/>
    <dgm:cxn modelId="{2F81DF24-C0AC-482A-B36A-7C322CDB9F26}" type="presParOf" srcId="{6D11E77B-400C-4F7A-B53B-B5BEC4524A6E}" destId="{69F01B9E-7D71-4E9D-9C43-53256238A31F}" srcOrd="0" destOrd="0" presId="urn:microsoft.com/office/officeart/2005/8/layout/hierarchy1"/>
    <dgm:cxn modelId="{28957705-A9C9-405C-9526-40403936EA64}" type="presParOf" srcId="{6D11E77B-400C-4F7A-B53B-B5BEC4524A6E}" destId="{5BA40EFC-CD86-47EB-9A0F-653469C3D389}" srcOrd="1" destOrd="0" presId="urn:microsoft.com/office/officeart/2005/8/layout/hierarchy1"/>
    <dgm:cxn modelId="{5D77F9DA-9AFE-40F9-848E-A275AB0FC495}" type="presParOf" srcId="{5BA40EFC-CD86-47EB-9A0F-653469C3D389}" destId="{05A5ECA8-C83F-4EF9-B901-24F2381C891B}" srcOrd="0" destOrd="0" presId="urn:microsoft.com/office/officeart/2005/8/layout/hierarchy1"/>
    <dgm:cxn modelId="{AAE3291E-2341-48FB-8195-CFAE603D48DC}" type="presParOf" srcId="{05A5ECA8-C83F-4EF9-B901-24F2381C891B}" destId="{26437350-8FCF-4516-88EE-52858DF45CD8}" srcOrd="0" destOrd="0" presId="urn:microsoft.com/office/officeart/2005/8/layout/hierarchy1"/>
    <dgm:cxn modelId="{72D73796-DF6B-4FEB-8776-EC85C3149A6E}" type="presParOf" srcId="{05A5ECA8-C83F-4EF9-B901-24F2381C891B}" destId="{CD0CC185-3CEB-48CE-8E36-B4A81466855C}" srcOrd="1" destOrd="0" presId="urn:microsoft.com/office/officeart/2005/8/layout/hierarchy1"/>
    <dgm:cxn modelId="{B37013E2-A5CD-462B-8911-524FE173DD62}" type="presParOf" srcId="{5BA40EFC-CD86-47EB-9A0F-653469C3D389}" destId="{5E29F031-6D06-4EF4-AF15-8BD051736B59}" srcOrd="1" destOrd="0" presId="urn:microsoft.com/office/officeart/2005/8/layout/hierarchy1"/>
    <dgm:cxn modelId="{3EAB8C96-C065-45E6-BCE3-D3BC5A0D9711}" type="presParOf" srcId="{FAE4D595-0B25-421B-8072-21C0F8CA70D2}" destId="{B1A00613-D13E-436D-9237-49911F72BBEB}" srcOrd="4" destOrd="0" presId="urn:microsoft.com/office/officeart/2005/8/layout/hierarchy1"/>
    <dgm:cxn modelId="{FA10895E-C828-46C1-88BA-E9C9DB66FB71}" type="presParOf" srcId="{FAE4D595-0B25-421B-8072-21C0F8CA70D2}" destId="{48C143FC-DD7E-47B6-B4E5-9964BEAB97F0}" srcOrd="5" destOrd="0" presId="urn:microsoft.com/office/officeart/2005/8/layout/hierarchy1"/>
    <dgm:cxn modelId="{A256D2D7-D0AC-402D-898F-EA4EAA81C947}" type="presParOf" srcId="{48C143FC-DD7E-47B6-B4E5-9964BEAB97F0}" destId="{E643645B-8A52-4807-89AE-68EDF1C4E73C}" srcOrd="0" destOrd="0" presId="urn:microsoft.com/office/officeart/2005/8/layout/hierarchy1"/>
    <dgm:cxn modelId="{B30BAF94-C567-4568-931A-EB981332A430}" type="presParOf" srcId="{E643645B-8A52-4807-89AE-68EDF1C4E73C}" destId="{D7F674A6-2356-4B73-85C5-E1E08B307B87}" srcOrd="0" destOrd="0" presId="urn:microsoft.com/office/officeart/2005/8/layout/hierarchy1"/>
    <dgm:cxn modelId="{EAA07B71-FE36-4902-990D-4D1395F87391}" type="presParOf" srcId="{E643645B-8A52-4807-89AE-68EDF1C4E73C}" destId="{1322072A-132A-471D-9711-BDC573BECB45}" srcOrd="1" destOrd="0" presId="urn:microsoft.com/office/officeart/2005/8/layout/hierarchy1"/>
    <dgm:cxn modelId="{17A7ECFC-A31E-4590-93A9-79518EBB198D}" type="presParOf" srcId="{48C143FC-DD7E-47B6-B4E5-9964BEAB97F0}" destId="{FFDBB550-F42B-479F-B30E-25A38C5A5F47}" srcOrd="1" destOrd="0" presId="urn:microsoft.com/office/officeart/2005/8/layout/hierarchy1"/>
    <dgm:cxn modelId="{F684358D-03E4-4329-B25A-5A23805D7DFF}" type="presParOf" srcId="{FFDBB550-F42B-479F-B30E-25A38C5A5F47}" destId="{10C7EF40-68FB-4478-8CA7-8426D6C50ACC}" srcOrd="0" destOrd="0" presId="urn:microsoft.com/office/officeart/2005/8/layout/hierarchy1"/>
    <dgm:cxn modelId="{FAA0056F-095F-40CC-85D2-4CFDBE985808}" type="presParOf" srcId="{FFDBB550-F42B-479F-B30E-25A38C5A5F47}" destId="{FB2761A9-AF85-4C67-AB67-EE5DCDC2BE7E}" srcOrd="1" destOrd="0" presId="urn:microsoft.com/office/officeart/2005/8/layout/hierarchy1"/>
    <dgm:cxn modelId="{2E049E29-A002-45A2-B36C-7E28B3423D4D}" type="presParOf" srcId="{FB2761A9-AF85-4C67-AB67-EE5DCDC2BE7E}" destId="{94B2A0D0-0333-42EF-B4C6-7BCE7EAE9CB9}" srcOrd="0" destOrd="0" presId="urn:microsoft.com/office/officeart/2005/8/layout/hierarchy1"/>
    <dgm:cxn modelId="{3837EA2D-8C2B-45DD-BD6E-420F2C76FC27}" type="presParOf" srcId="{94B2A0D0-0333-42EF-B4C6-7BCE7EAE9CB9}" destId="{07FCE676-4228-474F-A52C-22ED5B4FDEC5}" srcOrd="0" destOrd="0" presId="urn:microsoft.com/office/officeart/2005/8/layout/hierarchy1"/>
    <dgm:cxn modelId="{3B040582-DFFB-4AAD-9420-6209C41A0855}" type="presParOf" srcId="{94B2A0D0-0333-42EF-B4C6-7BCE7EAE9CB9}" destId="{1303CB55-4070-4312-88B4-24FD1C8D4D37}" srcOrd="1" destOrd="0" presId="urn:microsoft.com/office/officeart/2005/8/layout/hierarchy1"/>
    <dgm:cxn modelId="{F195783C-0E1B-49F1-801E-0C111F01B899}" type="presParOf" srcId="{FB2761A9-AF85-4C67-AB67-EE5DCDC2BE7E}" destId="{A81D98CF-C681-45A5-A4F7-910C7CD63DFF}" srcOrd="1" destOrd="0" presId="urn:microsoft.com/office/officeart/2005/8/layout/hierarchy1"/>
    <dgm:cxn modelId="{3F9BACC9-EB0C-4590-95AA-A005AB26F0E7}" type="presParOf" srcId="{FAE4D595-0B25-421B-8072-21C0F8CA70D2}" destId="{69000E38-814C-421A-A702-F2606A29388A}" srcOrd="6" destOrd="0" presId="urn:microsoft.com/office/officeart/2005/8/layout/hierarchy1"/>
    <dgm:cxn modelId="{2257796E-8C29-4C4D-9DA2-99D2995F1AAC}" type="presParOf" srcId="{FAE4D595-0B25-421B-8072-21C0F8CA70D2}" destId="{60960F4A-A51A-49D5-BBC8-23186EEE13B2}" srcOrd="7" destOrd="0" presId="urn:microsoft.com/office/officeart/2005/8/layout/hierarchy1"/>
    <dgm:cxn modelId="{65A60313-D14F-4425-8C9C-BEF627952EA4}" type="presParOf" srcId="{60960F4A-A51A-49D5-BBC8-23186EEE13B2}" destId="{174B60DC-78C3-43D0-BCB6-C77491E085F6}" srcOrd="0" destOrd="0" presId="urn:microsoft.com/office/officeart/2005/8/layout/hierarchy1"/>
    <dgm:cxn modelId="{6389BB65-8E68-40CB-944F-FB7F77BE15CF}" type="presParOf" srcId="{174B60DC-78C3-43D0-BCB6-C77491E085F6}" destId="{2080693F-FB4D-4528-95C5-4913F67A8E08}" srcOrd="0" destOrd="0" presId="urn:microsoft.com/office/officeart/2005/8/layout/hierarchy1"/>
    <dgm:cxn modelId="{6823F7F2-462E-4C07-B757-EF57667A5014}" type="presParOf" srcId="{174B60DC-78C3-43D0-BCB6-C77491E085F6}" destId="{FFD30A24-25AB-40FA-8932-54911783CE6B}" srcOrd="1" destOrd="0" presId="urn:microsoft.com/office/officeart/2005/8/layout/hierarchy1"/>
    <dgm:cxn modelId="{BD4C2DD5-42FD-4BBF-82C6-5F7F3D2A76F1}" type="presParOf" srcId="{60960F4A-A51A-49D5-BBC8-23186EEE13B2}" destId="{245A1DC8-F040-4230-A24D-AC1C1A5FB079}" srcOrd="1" destOrd="0" presId="urn:microsoft.com/office/officeart/2005/8/layout/hierarchy1"/>
    <dgm:cxn modelId="{C19FD71C-8B60-4119-BF62-DD05FA5CFB4E}" type="presParOf" srcId="{245A1DC8-F040-4230-A24D-AC1C1A5FB079}" destId="{B6C304E0-D731-47DE-A75E-CC120CDB1668}" srcOrd="0" destOrd="0" presId="urn:microsoft.com/office/officeart/2005/8/layout/hierarchy1"/>
    <dgm:cxn modelId="{B480EE54-73DD-462E-B162-C623F58580F6}" type="presParOf" srcId="{245A1DC8-F040-4230-A24D-AC1C1A5FB079}" destId="{7E88D4AC-32CE-4D2F-9960-B55CCDD304C3}" srcOrd="1" destOrd="0" presId="urn:microsoft.com/office/officeart/2005/8/layout/hierarchy1"/>
    <dgm:cxn modelId="{180E09CE-3878-403F-AF61-F63C8BA565F3}" type="presParOf" srcId="{7E88D4AC-32CE-4D2F-9960-B55CCDD304C3}" destId="{4F9AFB86-9A32-491F-80C2-DB2A9359AB6E}" srcOrd="0" destOrd="0" presId="urn:microsoft.com/office/officeart/2005/8/layout/hierarchy1"/>
    <dgm:cxn modelId="{94E0A46C-FA23-42B9-B725-3935E9601830}" type="presParOf" srcId="{4F9AFB86-9A32-491F-80C2-DB2A9359AB6E}" destId="{020C208D-1E0C-4967-8C7B-21041DC68772}" srcOrd="0" destOrd="0" presId="urn:microsoft.com/office/officeart/2005/8/layout/hierarchy1"/>
    <dgm:cxn modelId="{6D6015BF-5B32-433C-8C06-D99DB4CFF499}" type="presParOf" srcId="{4F9AFB86-9A32-491F-80C2-DB2A9359AB6E}" destId="{5FE7AD1B-D599-4D2F-A839-D865CD3E54AA}" srcOrd="1" destOrd="0" presId="urn:microsoft.com/office/officeart/2005/8/layout/hierarchy1"/>
    <dgm:cxn modelId="{1D66CECD-651E-403F-9590-31C6C669BD55}" type="presParOf" srcId="{7E88D4AC-32CE-4D2F-9960-B55CCDD304C3}" destId="{C882E885-27FE-42E6-9FDE-757778E4EF6D}" srcOrd="1" destOrd="0" presId="urn:microsoft.com/office/officeart/2005/8/layout/hierarchy1"/>
    <dgm:cxn modelId="{CB894F5E-3106-4858-ADD0-CF9F1AE3FEEA}" type="presParOf" srcId="{C882E885-27FE-42E6-9FDE-757778E4EF6D}" destId="{07D7765C-CBD5-43C3-9072-AAE78B1BBBC7}" srcOrd="0" destOrd="0" presId="urn:microsoft.com/office/officeart/2005/8/layout/hierarchy1"/>
    <dgm:cxn modelId="{8723AF8B-80C8-43B1-84EF-180BE2B2280D}" type="presParOf" srcId="{C882E885-27FE-42E6-9FDE-757778E4EF6D}" destId="{24ED8E77-6559-45AE-B9E3-33CC4DEAA8B7}" srcOrd="1" destOrd="0" presId="urn:microsoft.com/office/officeart/2005/8/layout/hierarchy1"/>
    <dgm:cxn modelId="{080E33AE-BB32-4904-AF82-5B103041AAEF}" type="presParOf" srcId="{24ED8E77-6559-45AE-B9E3-33CC4DEAA8B7}" destId="{D82DABED-66CC-4C65-812B-A2590D3ECF04}" srcOrd="0" destOrd="0" presId="urn:microsoft.com/office/officeart/2005/8/layout/hierarchy1"/>
    <dgm:cxn modelId="{80EC7AC9-4233-4E8D-8ACB-7A5CCB0DFCCB}" type="presParOf" srcId="{D82DABED-66CC-4C65-812B-A2590D3ECF04}" destId="{D3D1F1A3-EC28-4E66-B01F-6C1EF42A01F6}" srcOrd="0" destOrd="0" presId="urn:microsoft.com/office/officeart/2005/8/layout/hierarchy1"/>
    <dgm:cxn modelId="{9AE30EF1-2F85-4527-AA90-A6E1701D5441}" type="presParOf" srcId="{D82DABED-66CC-4C65-812B-A2590D3ECF04}" destId="{A8D50265-C311-455C-9CDF-9998D1C5A2CF}" srcOrd="1" destOrd="0" presId="urn:microsoft.com/office/officeart/2005/8/layout/hierarchy1"/>
    <dgm:cxn modelId="{612885E1-D712-45FC-BD18-927D44091ADC}" type="presParOf" srcId="{24ED8E77-6559-45AE-B9E3-33CC4DEAA8B7}" destId="{05532D5A-413B-4E22-A169-5C48049764B8}"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1" loCatId="hierarchy" qsTypeId="urn:microsoft.com/office/officeart/2005/8/quickstyle/simple1"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Grid</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EF3F3861-535B-48F7-B374-8707ED6402C5}">
      <dgm:prSet phldrT="[Text]"/>
      <dgm:spPr/>
      <dgm:t>
        <a:bodyPr/>
        <a:lstStyle/>
        <a:p>
          <a:r>
            <a:rPr lang="en-US" dirty="0" err="1"/>
            <a:t>StackLayout</a:t>
          </a:r>
          <a:endParaRPr lang="en-US" dirty="0"/>
        </a:p>
      </dgm:t>
    </dgm:pt>
    <dgm:pt modelId="{B7AB784A-EAED-4E33-A8EC-BB999FA26EC8}" type="parTrans" cxnId="{E25A4DE9-01D2-4BD2-90FA-3CF6CF50503A}">
      <dgm:prSet/>
      <dgm:spPr/>
      <dgm:t>
        <a:bodyPr/>
        <a:lstStyle/>
        <a:p>
          <a:endParaRPr lang="en-US"/>
        </a:p>
      </dgm:t>
    </dgm:pt>
    <dgm:pt modelId="{47E522A6-F12B-41AB-9E10-CFAA4893F5DA}" type="sibTrans" cxnId="{E25A4DE9-01D2-4BD2-90FA-3CF6CF50503A}">
      <dgm:prSet/>
      <dgm:spPr/>
      <dgm:t>
        <a:bodyPr/>
        <a:lstStyle/>
        <a:p>
          <a:endParaRPr lang="en-US"/>
        </a:p>
      </dgm:t>
    </dgm:pt>
    <dgm:pt modelId="{A2009FF1-5288-4250-AC04-E115177EA563}">
      <dgm:prSet phldrT="[Text]"/>
      <dgm:spPr/>
      <dgm:t>
        <a:bodyPr/>
        <a:lstStyle/>
        <a:p>
          <a:r>
            <a:rPr lang="en-US" dirty="0" err="1"/>
            <a:t>ContentView</a:t>
          </a:r>
          <a:endParaRPr lang="en-US" dirty="0"/>
        </a:p>
      </dgm:t>
    </dgm:pt>
    <dgm:pt modelId="{4984FEF2-42CC-4383-958D-FE198D9A1B00}" type="parTrans" cxnId="{4BC75996-8642-436D-ADB4-C230925F05E3}">
      <dgm:prSet/>
      <dgm:spPr/>
      <dgm:t>
        <a:bodyPr/>
        <a:lstStyle/>
        <a:p>
          <a:endParaRPr lang="en-US"/>
        </a:p>
      </dgm:t>
    </dgm:pt>
    <dgm:pt modelId="{5AD781C6-B41D-447A-8EEF-5D2E1E9C15D7}" type="sibTrans" cxnId="{4BC75996-8642-436D-ADB4-C230925F05E3}">
      <dgm:prSet/>
      <dgm:spPr/>
      <dgm:t>
        <a:bodyPr/>
        <a:lstStyle/>
        <a:p>
          <a:endParaRPr lang="en-US"/>
        </a:p>
      </dgm:t>
    </dgm:pt>
    <dgm:pt modelId="{31ADCED0-4021-4CE5-9F8B-ACC03F2528F7}">
      <dgm:prSet phldrT="[Text]"/>
      <dgm:spPr/>
      <dgm:t>
        <a:bodyPr/>
        <a:lstStyle/>
        <a:p>
          <a:r>
            <a:rPr lang="en-US" dirty="0"/>
            <a:t>Button</a:t>
          </a:r>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C5DD44DD-E4C6-4247-B047-E3510E6048C8}">
      <dgm:prSet phldrT="[Text]"/>
      <dgm:spPr/>
      <dgm:t>
        <a:bodyPr/>
        <a:lstStyle/>
        <a:p>
          <a:r>
            <a:rPr lang="en-US" dirty="0"/>
            <a:t>Grid</a:t>
          </a:r>
        </a:p>
      </dgm:t>
    </dgm:pt>
    <dgm:pt modelId="{8730D8BA-1672-47B8-A819-54020C269134}" type="parTrans" cxnId="{90DBB04F-306B-4C18-BE35-81976B2E9AA7}">
      <dgm:prSet/>
      <dgm:spPr/>
      <dgm:t>
        <a:bodyPr/>
        <a:lstStyle/>
        <a:p>
          <a:endParaRPr lang="en-US"/>
        </a:p>
      </dgm:t>
    </dgm:pt>
    <dgm:pt modelId="{63F00227-8D8A-4A66-8B58-DD2200EB6358}" type="sibTrans" cxnId="{90DBB04F-306B-4C18-BE35-81976B2E9AA7}">
      <dgm:prSet/>
      <dgm:spPr/>
      <dgm:t>
        <a:bodyPr/>
        <a:lstStyle/>
        <a:p>
          <a:endParaRPr lang="en-US"/>
        </a:p>
      </dgm:t>
    </dgm:pt>
    <dgm:pt modelId="{4FB9806F-C9F7-4308-87F5-2439CF0E86CC}">
      <dgm:prSet phldrT="[Text]"/>
      <dgm:spPr/>
      <dgm:t>
        <a:bodyPr/>
        <a:lstStyle/>
        <a:p>
          <a:r>
            <a:rPr lang="en-US" dirty="0"/>
            <a:t>Label</a:t>
          </a:r>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a:t>Label</a:t>
          </a:r>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a:t>WebView</a:t>
          </a:r>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a:t>Button</a:t>
          </a:r>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a:t>Image</a:t>
          </a:r>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a:t>Image</a:t>
          </a:r>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2E3693D-5D09-41DF-A1F6-ABE78530041E}" type="pres">
      <dgm:prSet presAssocID="{7DA8AA71-DAC2-4767-A305-3C3DF654BA0C}" presName="hierChild1" presStyleCnt="0">
        <dgm:presLayoutVars>
          <dgm:chPref val="1"/>
          <dgm:dir/>
          <dgm:animOne val="branch"/>
          <dgm:animLvl val="lvl"/>
          <dgm:resizeHandles/>
        </dgm:presLayoutVars>
      </dgm:prSet>
      <dgm:spPr/>
    </dgm:pt>
    <dgm:pt modelId="{D3F8EC6D-14AB-481D-B9F8-FF475482A9B5}" type="pres">
      <dgm:prSet presAssocID="{D2918792-7A3E-4559-9559-B6B438197E06}" presName="hierRoot1" presStyleCnt="0"/>
      <dgm:spPr/>
    </dgm:pt>
    <dgm:pt modelId="{E13F6E3C-5624-4CCB-A254-6162C30B7E8B}" type="pres">
      <dgm:prSet presAssocID="{D2918792-7A3E-4559-9559-B6B438197E06}" presName="composite" presStyleCnt="0"/>
      <dgm:spPr/>
    </dgm:pt>
    <dgm:pt modelId="{8D48DE5B-278F-498F-A20D-8FECF6048F81}" type="pres">
      <dgm:prSet presAssocID="{D2918792-7A3E-4559-9559-B6B438197E06}" presName="background" presStyleLbl="node0" presStyleIdx="0" presStyleCnt="1"/>
      <dgm:spPr/>
    </dgm:pt>
    <dgm:pt modelId="{43967D80-5772-4962-80D0-EF55E463B742}" type="pres">
      <dgm:prSet presAssocID="{D2918792-7A3E-4559-9559-B6B438197E06}" presName="text" presStyleLbl="fgAcc0" presStyleIdx="0" presStyleCnt="1">
        <dgm:presLayoutVars>
          <dgm:chPref val="3"/>
        </dgm:presLayoutVars>
      </dgm:prSet>
      <dgm:spPr/>
    </dgm:pt>
    <dgm:pt modelId="{74B9C353-CE9F-4484-B983-1E201CD39148}" type="pres">
      <dgm:prSet presAssocID="{D2918792-7A3E-4559-9559-B6B438197E06}" presName="hierChild2" presStyleCnt="0"/>
      <dgm:spPr/>
    </dgm:pt>
    <dgm:pt modelId="{ECE31508-E7E1-46B8-AB73-AED2E6622A59}" type="pres">
      <dgm:prSet presAssocID="{B7AB784A-EAED-4E33-A8EC-BB999FA26EC8}" presName="Name10" presStyleLbl="parChTrans1D2" presStyleIdx="0" presStyleCnt="2"/>
      <dgm:spPr/>
    </dgm:pt>
    <dgm:pt modelId="{C59F7DBB-8069-4D04-BB80-ADC44CE79015}" type="pres">
      <dgm:prSet presAssocID="{EF3F3861-535B-48F7-B374-8707ED6402C5}" presName="hierRoot2" presStyleCnt="0"/>
      <dgm:spPr/>
    </dgm:pt>
    <dgm:pt modelId="{F153BBE3-3ECE-4914-A49F-21997B61AD87}" type="pres">
      <dgm:prSet presAssocID="{EF3F3861-535B-48F7-B374-8707ED6402C5}" presName="composite2" presStyleCnt="0"/>
      <dgm:spPr/>
    </dgm:pt>
    <dgm:pt modelId="{701BAA36-2084-4553-8499-E38BCCAD7519}" type="pres">
      <dgm:prSet presAssocID="{EF3F3861-535B-48F7-B374-8707ED6402C5}" presName="background2" presStyleLbl="node2" presStyleIdx="0" presStyleCnt="2"/>
      <dgm:spPr/>
    </dgm:pt>
    <dgm:pt modelId="{EEE02995-2473-484A-BC9C-7C14D772D593}" type="pres">
      <dgm:prSet presAssocID="{EF3F3861-535B-48F7-B374-8707ED6402C5}" presName="text2" presStyleLbl="fgAcc2" presStyleIdx="0" presStyleCnt="2">
        <dgm:presLayoutVars>
          <dgm:chPref val="3"/>
        </dgm:presLayoutVars>
      </dgm:prSet>
      <dgm:spPr/>
    </dgm:pt>
    <dgm:pt modelId="{7E52B309-B339-4AE8-9CEF-F71BC7CAC39E}" type="pres">
      <dgm:prSet presAssocID="{EF3F3861-535B-48F7-B374-8707ED6402C5}" presName="hierChild3" presStyleCnt="0"/>
      <dgm:spPr/>
    </dgm:pt>
    <dgm:pt modelId="{B3C65E6B-D2D5-4179-924F-8A8919946C74}" type="pres">
      <dgm:prSet presAssocID="{4984FEF2-42CC-4383-958D-FE198D9A1B00}" presName="Name17" presStyleLbl="parChTrans1D3" presStyleIdx="0" presStyleCnt="7"/>
      <dgm:spPr/>
    </dgm:pt>
    <dgm:pt modelId="{2559D48D-59A8-49BE-8A39-5CAB6FB64DC7}" type="pres">
      <dgm:prSet presAssocID="{A2009FF1-5288-4250-AC04-E115177EA563}" presName="hierRoot3" presStyleCnt="0"/>
      <dgm:spPr/>
    </dgm:pt>
    <dgm:pt modelId="{F653A492-25A5-4DB3-9F72-C52F5B28A233}" type="pres">
      <dgm:prSet presAssocID="{A2009FF1-5288-4250-AC04-E115177EA563}" presName="composite3" presStyleCnt="0"/>
      <dgm:spPr/>
    </dgm:pt>
    <dgm:pt modelId="{62BDC1C5-52D1-4783-A82B-1D6EC3037608}" type="pres">
      <dgm:prSet presAssocID="{A2009FF1-5288-4250-AC04-E115177EA563}" presName="background3" presStyleLbl="node3" presStyleIdx="0" presStyleCnt="7"/>
      <dgm:spPr/>
    </dgm:pt>
    <dgm:pt modelId="{B3BBE489-9880-42BE-B5CC-976EFBB09EC5}" type="pres">
      <dgm:prSet presAssocID="{A2009FF1-5288-4250-AC04-E115177EA563}" presName="text3" presStyleLbl="fgAcc3" presStyleIdx="0" presStyleCnt="7">
        <dgm:presLayoutVars>
          <dgm:chPref val="3"/>
        </dgm:presLayoutVars>
      </dgm:prSet>
      <dgm:spPr/>
    </dgm:pt>
    <dgm:pt modelId="{F93CF7BA-0F30-42F7-B00A-E8466CF38892}" type="pres">
      <dgm:prSet presAssocID="{A2009FF1-5288-4250-AC04-E115177EA563}" presName="hierChild4" presStyleCnt="0"/>
      <dgm:spPr/>
    </dgm:pt>
    <dgm:pt modelId="{5B2B85F8-B175-410F-B5E6-E983AF6BBFDD}" type="pres">
      <dgm:prSet presAssocID="{0379F2C7-E3EC-4622-9A85-5414B0ABC580}" presName="Name23" presStyleLbl="parChTrans1D4" presStyleIdx="0" presStyleCnt="2"/>
      <dgm:spPr/>
    </dgm:pt>
    <dgm:pt modelId="{59DB8ED5-C7C7-4609-9681-F9224FEC649B}" type="pres">
      <dgm:prSet presAssocID="{8684D2C7-2BBF-45D7-A49F-35CCBBC4F33D}" presName="hierRoot4" presStyleCnt="0"/>
      <dgm:spPr/>
    </dgm:pt>
    <dgm:pt modelId="{50DBB2BA-4DE4-4253-9E20-F55010DB6CD6}" type="pres">
      <dgm:prSet presAssocID="{8684D2C7-2BBF-45D7-A49F-35CCBBC4F33D}" presName="composite4" presStyleCnt="0"/>
      <dgm:spPr/>
    </dgm:pt>
    <dgm:pt modelId="{26EF1DFB-98F9-476E-BA6D-0AAC4DC416D7}" type="pres">
      <dgm:prSet presAssocID="{8684D2C7-2BBF-45D7-A49F-35CCBBC4F33D}" presName="background4" presStyleLbl="node4" presStyleIdx="0" presStyleCnt="2"/>
      <dgm:spPr/>
    </dgm:pt>
    <dgm:pt modelId="{A9DC3F99-9327-4460-87B3-BDF98644CA27}" type="pres">
      <dgm:prSet presAssocID="{8684D2C7-2BBF-45D7-A49F-35CCBBC4F33D}" presName="text4" presStyleLbl="fgAcc4" presStyleIdx="0" presStyleCnt="2">
        <dgm:presLayoutVars>
          <dgm:chPref val="3"/>
        </dgm:presLayoutVars>
      </dgm:prSet>
      <dgm:spPr/>
    </dgm:pt>
    <dgm:pt modelId="{44C2D747-919E-4CC5-B94B-57AEA3D82B55}" type="pres">
      <dgm:prSet presAssocID="{8684D2C7-2BBF-45D7-A49F-35CCBBC4F33D}" presName="hierChild5" presStyleCnt="0"/>
      <dgm:spPr/>
    </dgm:pt>
    <dgm:pt modelId="{3908E3B8-B1F1-4D6F-A2EC-58FC56D99F89}" type="pres">
      <dgm:prSet presAssocID="{5175CDBD-C250-440E-873F-C5BAEB07C9E9}" presName="Name17" presStyleLbl="parChTrans1D3" presStyleIdx="1" presStyleCnt="7"/>
      <dgm:spPr/>
    </dgm:pt>
    <dgm:pt modelId="{3BB68CF2-6E64-470D-BFEF-648C1A91F73E}" type="pres">
      <dgm:prSet presAssocID="{31ADCED0-4021-4CE5-9F8B-ACC03F2528F7}" presName="hierRoot3" presStyleCnt="0"/>
      <dgm:spPr/>
    </dgm:pt>
    <dgm:pt modelId="{895E8BB8-1E2B-42F0-ADC4-EF3455395243}" type="pres">
      <dgm:prSet presAssocID="{31ADCED0-4021-4CE5-9F8B-ACC03F2528F7}" presName="composite3" presStyleCnt="0"/>
      <dgm:spPr/>
    </dgm:pt>
    <dgm:pt modelId="{1B7A7B48-A0E4-4D1C-9125-009E13BF7706}" type="pres">
      <dgm:prSet presAssocID="{31ADCED0-4021-4CE5-9F8B-ACC03F2528F7}" presName="background3" presStyleLbl="node3" presStyleIdx="1" presStyleCnt="7"/>
      <dgm:spPr/>
    </dgm:pt>
    <dgm:pt modelId="{CD94F394-7F29-484B-BC7F-8918A2EAA91A}" type="pres">
      <dgm:prSet presAssocID="{31ADCED0-4021-4CE5-9F8B-ACC03F2528F7}" presName="text3" presStyleLbl="fgAcc3" presStyleIdx="1" presStyleCnt="7">
        <dgm:presLayoutVars>
          <dgm:chPref val="3"/>
        </dgm:presLayoutVars>
      </dgm:prSet>
      <dgm:spPr/>
    </dgm:pt>
    <dgm:pt modelId="{CB756D6A-9CB6-49B6-8B84-9680543E0521}" type="pres">
      <dgm:prSet presAssocID="{31ADCED0-4021-4CE5-9F8B-ACC03F2528F7}" presName="hierChild4" presStyleCnt="0"/>
      <dgm:spPr/>
    </dgm:pt>
    <dgm:pt modelId="{3CDBBB16-58B3-4D1E-81B1-E21AEDCE74FB}" type="pres">
      <dgm:prSet presAssocID="{ADDCBAEF-6D4A-4568-9ED3-E1F5537264BA}" presName="Name17" presStyleLbl="parChTrans1D3" presStyleIdx="2" presStyleCnt="7"/>
      <dgm:spPr/>
    </dgm:pt>
    <dgm:pt modelId="{F60274D3-BF5F-4817-9303-07E3CA1FCF73}" type="pres">
      <dgm:prSet presAssocID="{D4609CA1-6802-41D2-B852-6610E7F7451B}" presName="hierRoot3" presStyleCnt="0"/>
      <dgm:spPr/>
    </dgm:pt>
    <dgm:pt modelId="{E493A868-150D-475C-8367-A17F57FDFF01}" type="pres">
      <dgm:prSet presAssocID="{D4609CA1-6802-41D2-B852-6610E7F7451B}" presName="composite3" presStyleCnt="0"/>
      <dgm:spPr/>
    </dgm:pt>
    <dgm:pt modelId="{E42D4626-B73C-4A79-8135-1183A7FF61CC}" type="pres">
      <dgm:prSet presAssocID="{D4609CA1-6802-41D2-B852-6610E7F7451B}" presName="background3" presStyleLbl="node3" presStyleIdx="2" presStyleCnt="7"/>
      <dgm:spPr/>
    </dgm:pt>
    <dgm:pt modelId="{038FB94F-10AC-487D-B38C-1CA82D4984CD}" type="pres">
      <dgm:prSet presAssocID="{D4609CA1-6802-41D2-B852-6610E7F7451B}" presName="text3" presStyleLbl="fgAcc3" presStyleIdx="2" presStyleCnt="7">
        <dgm:presLayoutVars>
          <dgm:chPref val="3"/>
        </dgm:presLayoutVars>
      </dgm:prSet>
      <dgm:spPr/>
    </dgm:pt>
    <dgm:pt modelId="{A28CF41D-CAB4-41F4-957E-8CCEC3807E74}" type="pres">
      <dgm:prSet presAssocID="{D4609CA1-6802-41D2-B852-6610E7F7451B}" presName="hierChild4" presStyleCnt="0"/>
      <dgm:spPr/>
    </dgm:pt>
    <dgm:pt modelId="{3F6E70F3-2139-40EC-B663-D9AD35222802}" type="pres">
      <dgm:prSet presAssocID="{8730D8BA-1672-47B8-A819-54020C269134}" presName="Name10" presStyleLbl="parChTrans1D2" presStyleIdx="1" presStyleCnt="2"/>
      <dgm:spPr/>
    </dgm:pt>
    <dgm:pt modelId="{52852C88-FF59-42E7-89AB-8797B8682D0B}" type="pres">
      <dgm:prSet presAssocID="{C5DD44DD-E4C6-4247-B047-E3510E6048C8}" presName="hierRoot2" presStyleCnt="0"/>
      <dgm:spPr/>
    </dgm:pt>
    <dgm:pt modelId="{41CE2998-9A2A-4143-8FF7-397087963365}" type="pres">
      <dgm:prSet presAssocID="{C5DD44DD-E4C6-4247-B047-E3510E6048C8}" presName="composite2" presStyleCnt="0"/>
      <dgm:spPr/>
    </dgm:pt>
    <dgm:pt modelId="{9D1A1540-6140-4FD2-B4CA-C0279A94772D}" type="pres">
      <dgm:prSet presAssocID="{C5DD44DD-E4C6-4247-B047-E3510E6048C8}" presName="background2" presStyleLbl="node2" presStyleIdx="1" presStyleCnt="2"/>
      <dgm:spPr/>
    </dgm:pt>
    <dgm:pt modelId="{5FD920FE-6A00-46C4-B0FE-9A24504F3E81}" type="pres">
      <dgm:prSet presAssocID="{C5DD44DD-E4C6-4247-B047-E3510E6048C8}" presName="text2" presStyleLbl="fgAcc2" presStyleIdx="1" presStyleCnt="2">
        <dgm:presLayoutVars>
          <dgm:chPref val="3"/>
        </dgm:presLayoutVars>
      </dgm:prSet>
      <dgm:spPr/>
    </dgm:pt>
    <dgm:pt modelId="{FAE4D595-0B25-421B-8072-21C0F8CA70D2}" type="pres">
      <dgm:prSet presAssocID="{C5DD44DD-E4C6-4247-B047-E3510E6048C8}" presName="hierChild3" presStyleCnt="0"/>
      <dgm:spPr/>
    </dgm:pt>
    <dgm:pt modelId="{D8FF9F37-DFF4-4A7D-93AA-0DB0F1B892BF}" type="pres">
      <dgm:prSet presAssocID="{8AA240CD-F50F-4DF3-B127-C1CD42781AD7}" presName="Name17" presStyleLbl="parChTrans1D3" presStyleIdx="3" presStyleCnt="7"/>
      <dgm:spPr/>
    </dgm:pt>
    <dgm:pt modelId="{56D1A450-A24D-4221-9D6B-7EFF29003753}" type="pres">
      <dgm:prSet presAssocID="{4FB9806F-C9F7-4308-87F5-2439CF0E86CC}" presName="hierRoot3" presStyleCnt="0"/>
      <dgm:spPr/>
    </dgm:pt>
    <dgm:pt modelId="{2A7302E1-0E93-4477-99EA-F3C4143F8835}" type="pres">
      <dgm:prSet presAssocID="{4FB9806F-C9F7-4308-87F5-2439CF0E86CC}" presName="composite3" presStyleCnt="0"/>
      <dgm:spPr/>
    </dgm:pt>
    <dgm:pt modelId="{CE99A764-7795-4D06-A873-72F3E7F0E9A3}" type="pres">
      <dgm:prSet presAssocID="{4FB9806F-C9F7-4308-87F5-2439CF0E86CC}" presName="background3" presStyleLbl="node3" presStyleIdx="3" presStyleCnt="7"/>
      <dgm:spPr/>
    </dgm:pt>
    <dgm:pt modelId="{4D857FA5-ED41-4B8D-9399-DAD6F0B582C6}" type="pres">
      <dgm:prSet presAssocID="{4FB9806F-C9F7-4308-87F5-2439CF0E86CC}" presName="text3" presStyleLbl="fgAcc3" presStyleIdx="3" presStyleCnt="7">
        <dgm:presLayoutVars>
          <dgm:chPref val="3"/>
        </dgm:presLayoutVars>
      </dgm:prSet>
      <dgm:spPr/>
    </dgm:pt>
    <dgm:pt modelId="{F357E3EE-A000-47D3-8C29-A159D5BAAC15}" type="pres">
      <dgm:prSet presAssocID="{4FB9806F-C9F7-4308-87F5-2439CF0E86CC}" presName="hierChild4" presStyleCnt="0"/>
      <dgm:spPr/>
    </dgm:pt>
    <dgm:pt modelId="{4151734B-7233-4788-B71E-13701DE74A4C}" type="pres">
      <dgm:prSet presAssocID="{F11FCABF-B728-434D-8205-3BA1395DE38C}" presName="Name17" presStyleLbl="parChTrans1D3" presStyleIdx="4" presStyleCnt="7"/>
      <dgm:spPr/>
    </dgm:pt>
    <dgm:pt modelId="{6C6AFC30-DFB3-4EA9-B02F-20CF110700A2}" type="pres">
      <dgm:prSet presAssocID="{846D1E85-495A-43C6-8C79-826B2787743C}" presName="hierRoot3" presStyleCnt="0"/>
      <dgm:spPr/>
    </dgm:pt>
    <dgm:pt modelId="{F7123A73-D937-4552-8974-39B222A229D2}" type="pres">
      <dgm:prSet presAssocID="{846D1E85-495A-43C6-8C79-826B2787743C}" presName="composite3" presStyleCnt="0"/>
      <dgm:spPr/>
    </dgm:pt>
    <dgm:pt modelId="{CA5DD24D-7C03-47E3-9981-5187EFC9115F}" type="pres">
      <dgm:prSet presAssocID="{846D1E85-495A-43C6-8C79-826B2787743C}" presName="background3" presStyleLbl="node3" presStyleIdx="4" presStyleCnt="7"/>
      <dgm:spPr/>
    </dgm:pt>
    <dgm:pt modelId="{1C33FC73-E6B0-4B47-B203-CB138A119DDF}" type="pres">
      <dgm:prSet presAssocID="{846D1E85-495A-43C6-8C79-826B2787743C}" presName="text3" presStyleLbl="fgAcc3" presStyleIdx="4" presStyleCnt="7">
        <dgm:presLayoutVars>
          <dgm:chPref val="3"/>
        </dgm:presLayoutVars>
      </dgm:prSet>
      <dgm:spPr/>
    </dgm:pt>
    <dgm:pt modelId="{6D11E77B-400C-4F7A-B53B-B5BEC4524A6E}" type="pres">
      <dgm:prSet presAssocID="{846D1E85-495A-43C6-8C79-826B2787743C}" presName="hierChild4" presStyleCnt="0"/>
      <dgm:spPr/>
    </dgm:pt>
    <dgm:pt modelId="{B1A00613-D13E-436D-9237-49911F72BBEB}" type="pres">
      <dgm:prSet presAssocID="{268F4605-F641-4B26-971A-D96769BD1671}" presName="Name17" presStyleLbl="parChTrans1D3" presStyleIdx="5" presStyleCnt="7"/>
      <dgm:spPr/>
    </dgm:pt>
    <dgm:pt modelId="{48C143FC-DD7E-47B6-B4E5-9964BEAB97F0}" type="pres">
      <dgm:prSet presAssocID="{11071A2D-47C5-4528-A51D-B822B2808A70}" presName="hierRoot3" presStyleCnt="0"/>
      <dgm:spPr/>
    </dgm:pt>
    <dgm:pt modelId="{E643645B-8A52-4807-89AE-68EDF1C4E73C}" type="pres">
      <dgm:prSet presAssocID="{11071A2D-47C5-4528-A51D-B822B2808A70}" presName="composite3" presStyleCnt="0"/>
      <dgm:spPr/>
    </dgm:pt>
    <dgm:pt modelId="{D7F674A6-2356-4B73-85C5-E1E08B307B87}" type="pres">
      <dgm:prSet presAssocID="{11071A2D-47C5-4528-A51D-B822B2808A70}" presName="background3" presStyleLbl="node3" presStyleIdx="5" presStyleCnt="7"/>
      <dgm:spPr/>
    </dgm:pt>
    <dgm:pt modelId="{1322072A-132A-471D-9711-BDC573BECB45}" type="pres">
      <dgm:prSet presAssocID="{11071A2D-47C5-4528-A51D-B822B2808A70}" presName="text3" presStyleLbl="fgAcc3" presStyleIdx="5" presStyleCnt="7">
        <dgm:presLayoutVars>
          <dgm:chPref val="3"/>
        </dgm:presLayoutVars>
      </dgm:prSet>
      <dgm:spPr/>
    </dgm:pt>
    <dgm:pt modelId="{FFDBB550-F42B-479F-B30E-25A38C5A5F47}" type="pres">
      <dgm:prSet presAssocID="{11071A2D-47C5-4528-A51D-B822B2808A70}" presName="hierChild4" presStyleCnt="0"/>
      <dgm:spPr/>
    </dgm:pt>
    <dgm:pt modelId="{69000E38-814C-421A-A702-F2606A29388A}" type="pres">
      <dgm:prSet presAssocID="{52D1C894-07A9-4877-BEC7-363953407495}" presName="Name17" presStyleLbl="parChTrans1D3" presStyleIdx="6" presStyleCnt="7"/>
      <dgm:spPr/>
    </dgm:pt>
    <dgm:pt modelId="{60960F4A-A51A-49D5-BBC8-23186EEE13B2}" type="pres">
      <dgm:prSet presAssocID="{461B0FA4-09E4-4A8A-9286-12FA079E4988}" presName="hierRoot3" presStyleCnt="0"/>
      <dgm:spPr/>
    </dgm:pt>
    <dgm:pt modelId="{174B60DC-78C3-43D0-BCB6-C77491E085F6}" type="pres">
      <dgm:prSet presAssocID="{461B0FA4-09E4-4A8A-9286-12FA079E4988}" presName="composite3" presStyleCnt="0"/>
      <dgm:spPr/>
    </dgm:pt>
    <dgm:pt modelId="{2080693F-FB4D-4528-95C5-4913F67A8E08}" type="pres">
      <dgm:prSet presAssocID="{461B0FA4-09E4-4A8A-9286-12FA079E4988}" presName="background3" presStyleLbl="node3" presStyleIdx="6" presStyleCnt="7"/>
      <dgm:spPr/>
    </dgm:pt>
    <dgm:pt modelId="{FFD30A24-25AB-40FA-8932-54911783CE6B}" type="pres">
      <dgm:prSet presAssocID="{461B0FA4-09E4-4A8A-9286-12FA079E4988}" presName="text3" presStyleLbl="fgAcc3" presStyleIdx="6" presStyleCnt="7">
        <dgm:presLayoutVars>
          <dgm:chPref val="3"/>
        </dgm:presLayoutVars>
      </dgm:prSet>
      <dgm:spPr/>
    </dgm:pt>
    <dgm:pt modelId="{245A1DC8-F040-4230-A24D-AC1C1A5FB079}" type="pres">
      <dgm:prSet presAssocID="{461B0FA4-09E4-4A8A-9286-12FA079E4988}" presName="hierChild4" presStyleCnt="0"/>
      <dgm:spPr/>
    </dgm:pt>
    <dgm:pt modelId="{B6C304E0-D731-47DE-A75E-CC120CDB1668}" type="pres">
      <dgm:prSet presAssocID="{0C97FA67-D0DC-42AD-82F9-5087E963637B}" presName="Name23" presStyleLbl="parChTrans1D4" presStyleIdx="1" presStyleCnt="2"/>
      <dgm:spPr/>
    </dgm:pt>
    <dgm:pt modelId="{7E88D4AC-32CE-4D2F-9960-B55CCDD304C3}" type="pres">
      <dgm:prSet presAssocID="{569F311F-0894-45A0-B6FE-5FA1A3642BE3}" presName="hierRoot4" presStyleCnt="0"/>
      <dgm:spPr/>
    </dgm:pt>
    <dgm:pt modelId="{4F9AFB86-9A32-491F-80C2-DB2A9359AB6E}" type="pres">
      <dgm:prSet presAssocID="{569F311F-0894-45A0-B6FE-5FA1A3642BE3}" presName="composite4" presStyleCnt="0"/>
      <dgm:spPr/>
    </dgm:pt>
    <dgm:pt modelId="{020C208D-1E0C-4967-8C7B-21041DC68772}" type="pres">
      <dgm:prSet presAssocID="{569F311F-0894-45A0-B6FE-5FA1A3642BE3}" presName="background4" presStyleLbl="node4" presStyleIdx="1" presStyleCnt="2"/>
      <dgm:spPr/>
    </dgm:pt>
    <dgm:pt modelId="{5FE7AD1B-D599-4D2F-A839-D865CD3E54AA}" type="pres">
      <dgm:prSet presAssocID="{569F311F-0894-45A0-B6FE-5FA1A3642BE3}" presName="text4" presStyleLbl="fgAcc4" presStyleIdx="1" presStyleCnt="2">
        <dgm:presLayoutVars>
          <dgm:chPref val="3"/>
        </dgm:presLayoutVars>
      </dgm:prSet>
      <dgm:spPr/>
    </dgm:pt>
    <dgm:pt modelId="{C882E885-27FE-42E6-9FDE-757778E4EF6D}" type="pres">
      <dgm:prSet presAssocID="{569F311F-0894-45A0-B6FE-5FA1A3642BE3}" presName="hierChild5" presStyleCnt="0"/>
      <dgm:spPr/>
    </dgm:pt>
  </dgm:ptLst>
  <dgm:cxnLst>
    <dgm:cxn modelId="{3551C703-7C2E-4609-B8EC-CC51D019D7BA}" type="presOf" srcId="{461B0FA4-09E4-4A8A-9286-12FA079E4988}" destId="{FFD30A24-25AB-40FA-8932-54911783CE6B}" srcOrd="0" destOrd="0" presId="urn:microsoft.com/office/officeart/2005/8/layout/hierarchy1"/>
    <dgm:cxn modelId="{0410520E-72DC-42BD-9957-07D364335BBD}" type="presOf" srcId="{11071A2D-47C5-4528-A51D-B822B2808A70}" destId="{1322072A-132A-471D-9711-BDC573BECB45}" srcOrd="0" destOrd="0" presId="urn:microsoft.com/office/officeart/2005/8/layout/hierarchy1"/>
    <dgm:cxn modelId="{F6621014-229A-4876-AC4E-FD0AA952BCA9}" type="presOf" srcId="{0379F2C7-E3EC-4622-9A85-5414B0ABC580}" destId="{5B2B85F8-B175-410F-B5E6-E983AF6BBFDD}" srcOrd="0" destOrd="0" presId="urn:microsoft.com/office/officeart/2005/8/layout/hierarchy1"/>
    <dgm:cxn modelId="{2842CF1E-F9FD-4F64-97AC-DF3A8E557EF9}" srcId="{C5DD44DD-E4C6-4247-B047-E3510E6048C8}" destId="{11071A2D-47C5-4528-A51D-B822B2808A70}" srcOrd="2" destOrd="0" parTransId="{268F4605-F641-4B26-971A-D96769BD1671}" sibTransId="{3DAB3738-85A5-49AC-A8A4-839B0CA8E984}"/>
    <dgm:cxn modelId="{871E3426-7FA4-4C2C-880C-1F7907C918B8}" type="presOf" srcId="{C5DD44DD-E4C6-4247-B047-E3510E6048C8}" destId="{5FD920FE-6A00-46C4-B0FE-9A24504F3E81}" srcOrd="0" destOrd="0" presId="urn:microsoft.com/office/officeart/2005/8/layout/hierarchy1"/>
    <dgm:cxn modelId="{3D6FCB3D-DE3B-4731-87CE-C321C9798674}" type="presOf" srcId="{D4609CA1-6802-41D2-B852-6610E7F7451B}" destId="{038FB94F-10AC-487D-B38C-1CA82D4984CD}" srcOrd="0" destOrd="0" presId="urn:microsoft.com/office/officeart/2005/8/layout/hierarchy1"/>
    <dgm:cxn modelId="{6DA4015C-C75E-4C8F-AFBC-5ADADCDF56CD}" type="presOf" srcId="{EF3F3861-535B-48F7-B374-8707ED6402C5}" destId="{EEE02995-2473-484A-BC9C-7C14D772D593}" srcOrd="0" destOrd="0" presId="urn:microsoft.com/office/officeart/2005/8/layout/hierarchy1"/>
    <dgm:cxn modelId="{B6314363-BA3F-4D3F-A7CD-7661EED7A749}" type="presOf" srcId="{8684D2C7-2BBF-45D7-A49F-35CCBBC4F33D}" destId="{A9DC3F99-9327-4460-87B3-BDF98644CA27}" srcOrd="0" destOrd="0" presId="urn:microsoft.com/office/officeart/2005/8/layout/hierarchy1"/>
    <dgm:cxn modelId="{B3E29543-1B6F-4BF4-9AA0-D630D362B50F}" type="presOf" srcId="{52D1C894-07A9-4877-BEC7-363953407495}" destId="{69000E38-814C-421A-A702-F2606A29388A}" srcOrd="0" destOrd="0" presId="urn:microsoft.com/office/officeart/2005/8/layout/hierarchy1"/>
    <dgm:cxn modelId="{4DA73A47-B540-4316-9A31-A75B89704188}" type="presOf" srcId="{268F4605-F641-4B26-971A-D96769BD1671}" destId="{B1A00613-D13E-436D-9237-49911F72BBEB}" srcOrd="0" destOrd="0" presId="urn:microsoft.com/office/officeart/2005/8/layout/hierarchy1"/>
    <dgm:cxn modelId="{C5D9B767-BA70-408F-BBDF-A04069F4A5E9}" type="presOf" srcId="{8AA240CD-F50F-4DF3-B127-C1CD42781AD7}" destId="{D8FF9F37-DFF4-4A7D-93AA-0DB0F1B892BF}" srcOrd="0" destOrd="0" presId="urn:microsoft.com/office/officeart/2005/8/layout/hierarchy1"/>
    <dgm:cxn modelId="{74463F49-FF0A-49D4-B729-1219FB40493E}" type="presOf" srcId="{8730D8BA-1672-47B8-A819-54020C269134}" destId="{3F6E70F3-2139-40EC-B663-D9AD35222802}" srcOrd="0" destOrd="0" presId="urn:microsoft.com/office/officeart/2005/8/layout/hierarchy1"/>
    <dgm:cxn modelId="{BF27474B-AFB5-497A-8368-E3B7901AFCD2}" srcId="{C5DD44DD-E4C6-4247-B047-E3510E6048C8}" destId="{4FB9806F-C9F7-4308-87F5-2439CF0E86CC}" srcOrd="0" destOrd="0" parTransId="{8AA240CD-F50F-4DF3-B127-C1CD42781AD7}" sibTransId="{E2D00E75-9CCF-447B-B49E-28824348C329}"/>
    <dgm:cxn modelId="{057F5B6D-4A93-40CF-B566-285465AD1EE6}" type="presOf" srcId="{31ADCED0-4021-4CE5-9F8B-ACC03F2528F7}" destId="{CD94F394-7F29-484B-BC7F-8918A2EAA91A}" srcOrd="0" destOrd="0" presId="urn:microsoft.com/office/officeart/2005/8/layout/hierarchy1"/>
    <dgm:cxn modelId="{50E57E6E-DA30-4B16-98C3-D9C9ADFFEF15}" srcId="{EF3F3861-535B-48F7-B374-8707ED6402C5}" destId="{D4609CA1-6802-41D2-B852-6610E7F7451B}" srcOrd="2" destOrd="0" parTransId="{ADDCBAEF-6D4A-4568-9ED3-E1F5537264BA}" sibTransId="{54F7CB87-6DB9-4E47-8D60-EE8D926DD3D8}"/>
    <dgm:cxn modelId="{90DBB04F-306B-4C18-BE35-81976B2E9AA7}" srcId="{D2918792-7A3E-4559-9559-B6B438197E06}" destId="{C5DD44DD-E4C6-4247-B047-E3510E6048C8}" srcOrd="1" destOrd="0" parTransId="{8730D8BA-1672-47B8-A819-54020C269134}" sibTransId="{63F00227-8D8A-4A66-8B58-DD2200EB6358}"/>
    <dgm:cxn modelId="{4F2DBC52-A42E-4D53-801A-83FC2D58643B}" type="presOf" srcId="{846D1E85-495A-43C6-8C79-826B2787743C}" destId="{1C33FC73-E6B0-4B47-B203-CB138A119DDF}" srcOrd="0" destOrd="0" presId="urn:microsoft.com/office/officeart/2005/8/layout/hierarchy1"/>
    <dgm:cxn modelId="{02AA8454-F37F-4E1B-A37A-DA60471814C8}" type="presOf" srcId="{D2918792-7A3E-4559-9559-B6B438197E06}" destId="{43967D80-5772-4962-80D0-EF55E463B742}" srcOrd="0" destOrd="0" presId="urn:microsoft.com/office/officeart/2005/8/layout/hierarchy1"/>
    <dgm:cxn modelId="{86625C55-A973-4F1A-A1B4-33EC76BEDB1F}" type="presOf" srcId="{4FB9806F-C9F7-4308-87F5-2439CF0E86CC}" destId="{4D857FA5-ED41-4B8D-9399-DAD6F0B582C6}" srcOrd="0" destOrd="0" presId="urn:microsoft.com/office/officeart/2005/8/layout/hierarchy1"/>
    <dgm:cxn modelId="{C4F5F976-7F74-4C78-AE5B-128035A9966E}" srcId="{C5DD44DD-E4C6-4247-B047-E3510E6048C8}" destId="{846D1E85-495A-43C6-8C79-826B2787743C}" srcOrd="1" destOrd="0" parTransId="{F11FCABF-B728-434D-8205-3BA1395DE38C}" sibTransId="{E1F2A526-C2B7-408C-91E3-CCAB8D092748}"/>
    <dgm:cxn modelId="{0F602757-6FE8-4077-A163-AA31F645AA2E}" srcId="{EF3F3861-535B-48F7-B374-8707ED6402C5}" destId="{31ADCED0-4021-4CE5-9F8B-ACC03F2528F7}" srcOrd="1" destOrd="0" parTransId="{5175CDBD-C250-440E-873F-C5BAEB07C9E9}" sibTransId="{A3544E42-5684-4946-BBC4-5CC3CBCEF35E}"/>
    <dgm:cxn modelId="{24E7E57D-1267-4640-ADD9-5A6F0B0BD039}" srcId="{461B0FA4-09E4-4A8A-9286-12FA079E4988}" destId="{569F311F-0894-45A0-B6FE-5FA1A3642BE3}" srcOrd="0" destOrd="0" parTransId="{0C97FA67-D0DC-42AD-82F9-5087E963637B}" sibTransId="{13E18C7E-1C10-4BD9-B13D-ECAF33AD7FD5}"/>
    <dgm:cxn modelId="{FF636C85-1D7A-46AA-B15A-6420F1A244C1}" type="presOf" srcId="{569F311F-0894-45A0-B6FE-5FA1A3642BE3}" destId="{5FE7AD1B-D599-4D2F-A839-D865CD3E54AA}" srcOrd="0" destOrd="0" presId="urn:microsoft.com/office/officeart/2005/8/layout/hierarchy1"/>
    <dgm:cxn modelId="{8FE7DC8F-9B71-4A7B-8320-EC8B7340FB45}" type="presOf" srcId="{5175CDBD-C250-440E-873F-C5BAEB07C9E9}" destId="{3908E3B8-B1F1-4D6F-A2EC-58FC56D99F89}" srcOrd="0" destOrd="0" presId="urn:microsoft.com/office/officeart/2005/8/layout/hierarchy1"/>
    <dgm:cxn modelId="{4BC75996-8642-436D-ADB4-C230925F05E3}" srcId="{EF3F3861-535B-48F7-B374-8707ED6402C5}" destId="{A2009FF1-5288-4250-AC04-E115177EA563}" srcOrd="0" destOrd="0" parTransId="{4984FEF2-42CC-4383-958D-FE198D9A1B00}" sibTransId="{5AD781C6-B41D-447A-8EEF-5D2E1E9C15D7}"/>
    <dgm:cxn modelId="{6A9C539E-1FA8-436A-B083-C29DABB98608}" srcId="{7DA8AA71-DAC2-4767-A305-3C3DF654BA0C}" destId="{D2918792-7A3E-4559-9559-B6B438197E06}" srcOrd="0" destOrd="0" parTransId="{8881D4CA-1A0E-4DAB-A9D5-70A47986079B}" sibTransId="{FC579745-5C09-4E0F-94DB-0A5CCD444C9F}"/>
    <dgm:cxn modelId="{2744DCA4-C0B3-41F6-B880-ABB5230BD54D}" type="presOf" srcId="{0C97FA67-D0DC-42AD-82F9-5087E963637B}" destId="{B6C304E0-D731-47DE-A75E-CC120CDB1668}" srcOrd="0" destOrd="0" presId="urn:microsoft.com/office/officeart/2005/8/layout/hierarchy1"/>
    <dgm:cxn modelId="{D613E1A5-B0E0-4E11-B6C2-FC8D6ABC2B53}" type="presOf" srcId="{4984FEF2-42CC-4383-958D-FE198D9A1B00}" destId="{B3C65E6B-D2D5-4179-924F-8A8919946C74}" srcOrd="0" destOrd="0" presId="urn:microsoft.com/office/officeart/2005/8/layout/hierarchy1"/>
    <dgm:cxn modelId="{A9E129B6-1EF8-45B1-85F5-CC79C703CC41}" type="presOf" srcId="{A2009FF1-5288-4250-AC04-E115177EA563}" destId="{B3BBE489-9880-42BE-B5CC-976EFBB09EC5}" srcOrd="0" destOrd="0" presId="urn:microsoft.com/office/officeart/2005/8/layout/hierarchy1"/>
    <dgm:cxn modelId="{767063B6-9C62-429B-B94E-14A33248C409}" type="presOf" srcId="{7DA8AA71-DAC2-4767-A305-3C3DF654BA0C}" destId="{52E3693D-5D09-41DF-A1F6-ABE78530041E}" srcOrd="0" destOrd="0" presId="urn:microsoft.com/office/officeart/2005/8/layout/hierarchy1"/>
    <dgm:cxn modelId="{C20C61BA-AF24-4624-8718-68E453BF5EC1}" type="presOf" srcId="{B7AB784A-EAED-4E33-A8EC-BB999FA26EC8}" destId="{ECE31508-E7E1-46B8-AB73-AED2E6622A59}" srcOrd="0" destOrd="0" presId="urn:microsoft.com/office/officeart/2005/8/layout/hierarchy1"/>
    <dgm:cxn modelId="{BD366BBA-0666-415B-874A-E52618DE805C}" srcId="{C5DD44DD-E4C6-4247-B047-E3510E6048C8}" destId="{461B0FA4-09E4-4A8A-9286-12FA079E4988}" srcOrd="3" destOrd="0" parTransId="{52D1C894-07A9-4877-BEC7-363953407495}" sibTransId="{47DE2EBA-FAAB-4701-9DE7-DAC7401A20E3}"/>
    <dgm:cxn modelId="{33BE5DD6-4C1D-41B6-AFCE-92C72E1BA4AF}" srcId="{A2009FF1-5288-4250-AC04-E115177EA563}" destId="{8684D2C7-2BBF-45D7-A49F-35CCBBC4F33D}" srcOrd="0" destOrd="0" parTransId="{0379F2C7-E3EC-4622-9A85-5414B0ABC580}" sibTransId="{5ECAA58C-D129-4FF4-8D47-B51CC1277641}"/>
    <dgm:cxn modelId="{E25A4DE9-01D2-4BD2-90FA-3CF6CF50503A}" srcId="{D2918792-7A3E-4559-9559-B6B438197E06}" destId="{EF3F3861-535B-48F7-B374-8707ED6402C5}" srcOrd="0" destOrd="0" parTransId="{B7AB784A-EAED-4E33-A8EC-BB999FA26EC8}" sibTransId="{47E522A6-F12B-41AB-9E10-CFAA4893F5DA}"/>
    <dgm:cxn modelId="{6A51C8F2-FD60-44E8-A635-5A2E6A98B3A6}" type="presOf" srcId="{ADDCBAEF-6D4A-4568-9ED3-E1F5537264BA}" destId="{3CDBBB16-58B3-4D1E-81B1-E21AEDCE74FB}" srcOrd="0" destOrd="0" presId="urn:microsoft.com/office/officeart/2005/8/layout/hierarchy1"/>
    <dgm:cxn modelId="{EE3EB5FD-CB1E-45F8-A0A4-E44D5C644ED7}" type="presOf" srcId="{F11FCABF-B728-434D-8205-3BA1395DE38C}" destId="{4151734B-7233-4788-B71E-13701DE74A4C}" srcOrd="0" destOrd="0" presId="urn:microsoft.com/office/officeart/2005/8/layout/hierarchy1"/>
    <dgm:cxn modelId="{7140FBC3-15C6-4A2E-BFE8-A9FD5FD6D389}" type="presParOf" srcId="{52E3693D-5D09-41DF-A1F6-ABE78530041E}" destId="{D3F8EC6D-14AB-481D-B9F8-FF475482A9B5}" srcOrd="0" destOrd="0" presId="urn:microsoft.com/office/officeart/2005/8/layout/hierarchy1"/>
    <dgm:cxn modelId="{80D83947-E963-414D-8CC9-F9033476C962}" type="presParOf" srcId="{D3F8EC6D-14AB-481D-B9F8-FF475482A9B5}" destId="{E13F6E3C-5624-4CCB-A254-6162C30B7E8B}" srcOrd="0" destOrd="0" presId="urn:microsoft.com/office/officeart/2005/8/layout/hierarchy1"/>
    <dgm:cxn modelId="{D6538711-D5A6-43A7-90EC-A088E30FD732}" type="presParOf" srcId="{E13F6E3C-5624-4CCB-A254-6162C30B7E8B}" destId="{8D48DE5B-278F-498F-A20D-8FECF6048F81}" srcOrd="0" destOrd="0" presId="urn:microsoft.com/office/officeart/2005/8/layout/hierarchy1"/>
    <dgm:cxn modelId="{7EB019BD-10D8-4918-85C2-D2E58C23F2AC}" type="presParOf" srcId="{E13F6E3C-5624-4CCB-A254-6162C30B7E8B}" destId="{43967D80-5772-4962-80D0-EF55E463B742}" srcOrd="1" destOrd="0" presId="urn:microsoft.com/office/officeart/2005/8/layout/hierarchy1"/>
    <dgm:cxn modelId="{48A6A9FC-1C6C-4BAF-9FC1-D404E8A8D822}" type="presParOf" srcId="{D3F8EC6D-14AB-481D-B9F8-FF475482A9B5}" destId="{74B9C353-CE9F-4484-B983-1E201CD39148}" srcOrd="1" destOrd="0" presId="urn:microsoft.com/office/officeart/2005/8/layout/hierarchy1"/>
    <dgm:cxn modelId="{56657115-3A26-42C8-A15D-B27FDF62511F}" type="presParOf" srcId="{74B9C353-CE9F-4484-B983-1E201CD39148}" destId="{ECE31508-E7E1-46B8-AB73-AED2E6622A59}" srcOrd="0" destOrd="0" presId="urn:microsoft.com/office/officeart/2005/8/layout/hierarchy1"/>
    <dgm:cxn modelId="{CE65014E-44CB-4A5D-82B5-FFB0D4892B61}" type="presParOf" srcId="{74B9C353-CE9F-4484-B983-1E201CD39148}" destId="{C59F7DBB-8069-4D04-BB80-ADC44CE79015}" srcOrd="1" destOrd="0" presId="urn:microsoft.com/office/officeart/2005/8/layout/hierarchy1"/>
    <dgm:cxn modelId="{E2A5A048-F868-4FA1-9306-5696ACCAF65A}" type="presParOf" srcId="{C59F7DBB-8069-4D04-BB80-ADC44CE79015}" destId="{F153BBE3-3ECE-4914-A49F-21997B61AD87}" srcOrd="0" destOrd="0" presId="urn:microsoft.com/office/officeart/2005/8/layout/hierarchy1"/>
    <dgm:cxn modelId="{E4AF5A22-F2A4-431B-8637-E69FBA6DDABF}" type="presParOf" srcId="{F153BBE3-3ECE-4914-A49F-21997B61AD87}" destId="{701BAA36-2084-4553-8499-E38BCCAD7519}" srcOrd="0" destOrd="0" presId="urn:microsoft.com/office/officeart/2005/8/layout/hierarchy1"/>
    <dgm:cxn modelId="{FC2FBE1E-C33D-4ABA-9778-CD91E6F32636}" type="presParOf" srcId="{F153BBE3-3ECE-4914-A49F-21997B61AD87}" destId="{EEE02995-2473-484A-BC9C-7C14D772D593}" srcOrd="1" destOrd="0" presId="urn:microsoft.com/office/officeart/2005/8/layout/hierarchy1"/>
    <dgm:cxn modelId="{DFFDA7DA-8843-4703-B6E5-F911F9375F43}" type="presParOf" srcId="{C59F7DBB-8069-4D04-BB80-ADC44CE79015}" destId="{7E52B309-B339-4AE8-9CEF-F71BC7CAC39E}" srcOrd="1" destOrd="0" presId="urn:microsoft.com/office/officeart/2005/8/layout/hierarchy1"/>
    <dgm:cxn modelId="{4D30A517-A52E-45F7-BF04-2EE52F8B39CD}" type="presParOf" srcId="{7E52B309-B339-4AE8-9CEF-F71BC7CAC39E}" destId="{B3C65E6B-D2D5-4179-924F-8A8919946C74}" srcOrd="0" destOrd="0" presId="urn:microsoft.com/office/officeart/2005/8/layout/hierarchy1"/>
    <dgm:cxn modelId="{55DD9967-3F9C-4113-8C62-70B1FFE08F46}" type="presParOf" srcId="{7E52B309-B339-4AE8-9CEF-F71BC7CAC39E}" destId="{2559D48D-59A8-49BE-8A39-5CAB6FB64DC7}" srcOrd="1" destOrd="0" presId="urn:microsoft.com/office/officeart/2005/8/layout/hierarchy1"/>
    <dgm:cxn modelId="{C235D4F7-8B26-4607-AAD1-F72DB6497502}" type="presParOf" srcId="{2559D48D-59A8-49BE-8A39-5CAB6FB64DC7}" destId="{F653A492-25A5-4DB3-9F72-C52F5B28A233}" srcOrd="0" destOrd="0" presId="urn:microsoft.com/office/officeart/2005/8/layout/hierarchy1"/>
    <dgm:cxn modelId="{B02F558B-C3C7-4256-A8C7-C7A07AB7F495}" type="presParOf" srcId="{F653A492-25A5-4DB3-9F72-C52F5B28A233}" destId="{62BDC1C5-52D1-4783-A82B-1D6EC3037608}" srcOrd="0" destOrd="0" presId="urn:microsoft.com/office/officeart/2005/8/layout/hierarchy1"/>
    <dgm:cxn modelId="{AE664FF5-C371-46C3-A2EC-81DCCE01111A}" type="presParOf" srcId="{F653A492-25A5-4DB3-9F72-C52F5B28A233}" destId="{B3BBE489-9880-42BE-B5CC-976EFBB09EC5}" srcOrd="1" destOrd="0" presId="urn:microsoft.com/office/officeart/2005/8/layout/hierarchy1"/>
    <dgm:cxn modelId="{25475AE3-E5A3-4A42-91E3-EA4306E757C4}" type="presParOf" srcId="{2559D48D-59A8-49BE-8A39-5CAB6FB64DC7}" destId="{F93CF7BA-0F30-42F7-B00A-E8466CF38892}" srcOrd="1" destOrd="0" presId="urn:microsoft.com/office/officeart/2005/8/layout/hierarchy1"/>
    <dgm:cxn modelId="{E030FB3F-BAB0-4229-B792-A62978FA951A}" type="presParOf" srcId="{F93CF7BA-0F30-42F7-B00A-E8466CF38892}" destId="{5B2B85F8-B175-410F-B5E6-E983AF6BBFDD}" srcOrd="0" destOrd="0" presId="urn:microsoft.com/office/officeart/2005/8/layout/hierarchy1"/>
    <dgm:cxn modelId="{7EC65DEC-1919-4023-A313-829B308EA99F}" type="presParOf" srcId="{F93CF7BA-0F30-42F7-B00A-E8466CF38892}" destId="{59DB8ED5-C7C7-4609-9681-F9224FEC649B}" srcOrd="1" destOrd="0" presId="urn:microsoft.com/office/officeart/2005/8/layout/hierarchy1"/>
    <dgm:cxn modelId="{C5015FEF-DE04-4634-B6C7-779266557C29}" type="presParOf" srcId="{59DB8ED5-C7C7-4609-9681-F9224FEC649B}" destId="{50DBB2BA-4DE4-4253-9E20-F55010DB6CD6}" srcOrd="0" destOrd="0" presId="urn:microsoft.com/office/officeart/2005/8/layout/hierarchy1"/>
    <dgm:cxn modelId="{BD4889DC-8AAA-4DFA-A757-B9ADD6F7AA4B}" type="presParOf" srcId="{50DBB2BA-4DE4-4253-9E20-F55010DB6CD6}" destId="{26EF1DFB-98F9-476E-BA6D-0AAC4DC416D7}" srcOrd="0" destOrd="0" presId="urn:microsoft.com/office/officeart/2005/8/layout/hierarchy1"/>
    <dgm:cxn modelId="{2DF98A53-C0B6-43B5-B79B-CD01A8F61F4A}" type="presParOf" srcId="{50DBB2BA-4DE4-4253-9E20-F55010DB6CD6}" destId="{A9DC3F99-9327-4460-87B3-BDF98644CA27}" srcOrd="1" destOrd="0" presId="urn:microsoft.com/office/officeart/2005/8/layout/hierarchy1"/>
    <dgm:cxn modelId="{F024E0D3-25C5-40BB-88D1-2C3E2AF522AC}" type="presParOf" srcId="{59DB8ED5-C7C7-4609-9681-F9224FEC649B}" destId="{44C2D747-919E-4CC5-B94B-57AEA3D82B55}" srcOrd="1" destOrd="0" presId="urn:microsoft.com/office/officeart/2005/8/layout/hierarchy1"/>
    <dgm:cxn modelId="{9F63BAB5-C486-401A-8EB5-7D228C0A1A38}" type="presParOf" srcId="{7E52B309-B339-4AE8-9CEF-F71BC7CAC39E}" destId="{3908E3B8-B1F1-4D6F-A2EC-58FC56D99F89}" srcOrd="2" destOrd="0" presId="urn:microsoft.com/office/officeart/2005/8/layout/hierarchy1"/>
    <dgm:cxn modelId="{5A6E8523-C0FD-4233-B64F-CC1433810803}" type="presParOf" srcId="{7E52B309-B339-4AE8-9CEF-F71BC7CAC39E}" destId="{3BB68CF2-6E64-470D-BFEF-648C1A91F73E}" srcOrd="3" destOrd="0" presId="urn:microsoft.com/office/officeart/2005/8/layout/hierarchy1"/>
    <dgm:cxn modelId="{7A03C008-F7F5-406E-A4CB-6CE413F8729B}" type="presParOf" srcId="{3BB68CF2-6E64-470D-BFEF-648C1A91F73E}" destId="{895E8BB8-1E2B-42F0-ADC4-EF3455395243}" srcOrd="0" destOrd="0" presId="urn:microsoft.com/office/officeart/2005/8/layout/hierarchy1"/>
    <dgm:cxn modelId="{A1A8D2ED-19A5-4421-B158-865ABF119F1A}" type="presParOf" srcId="{895E8BB8-1E2B-42F0-ADC4-EF3455395243}" destId="{1B7A7B48-A0E4-4D1C-9125-009E13BF7706}" srcOrd="0" destOrd="0" presId="urn:microsoft.com/office/officeart/2005/8/layout/hierarchy1"/>
    <dgm:cxn modelId="{D06D5A36-7C98-4339-BF21-D50D9BE064A7}" type="presParOf" srcId="{895E8BB8-1E2B-42F0-ADC4-EF3455395243}" destId="{CD94F394-7F29-484B-BC7F-8918A2EAA91A}" srcOrd="1" destOrd="0" presId="urn:microsoft.com/office/officeart/2005/8/layout/hierarchy1"/>
    <dgm:cxn modelId="{9F9C8FFB-2F9A-4588-AF98-0CC2E69EE5E3}" type="presParOf" srcId="{3BB68CF2-6E64-470D-BFEF-648C1A91F73E}" destId="{CB756D6A-9CB6-49B6-8B84-9680543E0521}" srcOrd="1" destOrd="0" presId="urn:microsoft.com/office/officeart/2005/8/layout/hierarchy1"/>
    <dgm:cxn modelId="{92B83454-A3FF-4475-B5B9-938B38D3E206}" type="presParOf" srcId="{7E52B309-B339-4AE8-9CEF-F71BC7CAC39E}" destId="{3CDBBB16-58B3-4D1E-81B1-E21AEDCE74FB}" srcOrd="4" destOrd="0" presId="urn:microsoft.com/office/officeart/2005/8/layout/hierarchy1"/>
    <dgm:cxn modelId="{A323ACF7-9901-4EBD-B5FE-6186116AEEEA}" type="presParOf" srcId="{7E52B309-B339-4AE8-9CEF-F71BC7CAC39E}" destId="{F60274D3-BF5F-4817-9303-07E3CA1FCF73}" srcOrd="5" destOrd="0" presId="urn:microsoft.com/office/officeart/2005/8/layout/hierarchy1"/>
    <dgm:cxn modelId="{01C0BAFB-D554-4926-AFB9-A0CA1114C48B}" type="presParOf" srcId="{F60274D3-BF5F-4817-9303-07E3CA1FCF73}" destId="{E493A868-150D-475C-8367-A17F57FDFF01}" srcOrd="0" destOrd="0" presId="urn:microsoft.com/office/officeart/2005/8/layout/hierarchy1"/>
    <dgm:cxn modelId="{396C05C3-68BF-40B4-8FEF-BD06F48CD72A}" type="presParOf" srcId="{E493A868-150D-475C-8367-A17F57FDFF01}" destId="{E42D4626-B73C-4A79-8135-1183A7FF61CC}" srcOrd="0" destOrd="0" presId="urn:microsoft.com/office/officeart/2005/8/layout/hierarchy1"/>
    <dgm:cxn modelId="{9C07BEC6-A733-4504-8425-DD77ADE1C3D7}" type="presParOf" srcId="{E493A868-150D-475C-8367-A17F57FDFF01}" destId="{038FB94F-10AC-487D-B38C-1CA82D4984CD}" srcOrd="1" destOrd="0" presId="urn:microsoft.com/office/officeart/2005/8/layout/hierarchy1"/>
    <dgm:cxn modelId="{B4609C7E-A2F5-4D0B-9357-0735A033B5CD}" type="presParOf" srcId="{F60274D3-BF5F-4817-9303-07E3CA1FCF73}" destId="{A28CF41D-CAB4-41F4-957E-8CCEC3807E74}" srcOrd="1" destOrd="0" presId="urn:microsoft.com/office/officeart/2005/8/layout/hierarchy1"/>
    <dgm:cxn modelId="{85FB11BB-3CBC-4163-82C3-A5B9CC5006A1}" type="presParOf" srcId="{74B9C353-CE9F-4484-B983-1E201CD39148}" destId="{3F6E70F3-2139-40EC-B663-D9AD35222802}" srcOrd="2" destOrd="0" presId="urn:microsoft.com/office/officeart/2005/8/layout/hierarchy1"/>
    <dgm:cxn modelId="{4B4F2FC3-7E31-4B8A-98EB-C034DBBD4CEE}" type="presParOf" srcId="{74B9C353-CE9F-4484-B983-1E201CD39148}" destId="{52852C88-FF59-42E7-89AB-8797B8682D0B}" srcOrd="3" destOrd="0" presId="urn:microsoft.com/office/officeart/2005/8/layout/hierarchy1"/>
    <dgm:cxn modelId="{78C0F340-2C45-4C42-A5CD-CCB9B9A943D9}" type="presParOf" srcId="{52852C88-FF59-42E7-89AB-8797B8682D0B}" destId="{41CE2998-9A2A-4143-8FF7-397087963365}" srcOrd="0" destOrd="0" presId="urn:microsoft.com/office/officeart/2005/8/layout/hierarchy1"/>
    <dgm:cxn modelId="{400186CC-34CA-49A2-B9AD-1359900D270E}" type="presParOf" srcId="{41CE2998-9A2A-4143-8FF7-397087963365}" destId="{9D1A1540-6140-4FD2-B4CA-C0279A94772D}" srcOrd="0" destOrd="0" presId="urn:microsoft.com/office/officeart/2005/8/layout/hierarchy1"/>
    <dgm:cxn modelId="{8A05ECCB-7261-438F-88FC-56481D9E9662}" type="presParOf" srcId="{41CE2998-9A2A-4143-8FF7-397087963365}" destId="{5FD920FE-6A00-46C4-B0FE-9A24504F3E81}" srcOrd="1" destOrd="0" presId="urn:microsoft.com/office/officeart/2005/8/layout/hierarchy1"/>
    <dgm:cxn modelId="{DF0DE954-9E6D-4C21-B2FA-B81C461ADB08}" type="presParOf" srcId="{52852C88-FF59-42E7-89AB-8797B8682D0B}" destId="{FAE4D595-0B25-421B-8072-21C0F8CA70D2}" srcOrd="1" destOrd="0" presId="urn:microsoft.com/office/officeart/2005/8/layout/hierarchy1"/>
    <dgm:cxn modelId="{0BCCD173-E11E-42A4-AD00-7DE3247D4E6B}" type="presParOf" srcId="{FAE4D595-0B25-421B-8072-21C0F8CA70D2}" destId="{D8FF9F37-DFF4-4A7D-93AA-0DB0F1B892BF}" srcOrd="0" destOrd="0" presId="urn:microsoft.com/office/officeart/2005/8/layout/hierarchy1"/>
    <dgm:cxn modelId="{58368BAF-ABC6-4D19-B1DE-861FF5391930}" type="presParOf" srcId="{FAE4D595-0B25-421B-8072-21C0F8CA70D2}" destId="{56D1A450-A24D-4221-9D6B-7EFF29003753}" srcOrd="1" destOrd="0" presId="urn:microsoft.com/office/officeart/2005/8/layout/hierarchy1"/>
    <dgm:cxn modelId="{DD5CE739-CAAA-45D2-826B-98B4655FCCC0}" type="presParOf" srcId="{56D1A450-A24D-4221-9D6B-7EFF29003753}" destId="{2A7302E1-0E93-4477-99EA-F3C4143F8835}" srcOrd="0" destOrd="0" presId="urn:microsoft.com/office/officeart/2005/8/layout/hierarchy1"/>
    <dgm:cxn modelId="{5440564B-2EC8-4E9F-A953-DE8AA3CB3955}" type="presParOf" srcId="{2A7302E1-0E93-4477-99EA-F3C4143F8835}" destId="{CE99A764-7795-4D06-A873-72F3E7F0E9A3}" srcOrd="0" destOrd="0" presId="urn:microsoft.com/office/officeart/2005/8/layout/hierarchy1"/>
    <dgm:cxn modelId="{7B40FD44-1EF4-4620-BE05-C5A53DE5DD31}" type="presParOf" srcId="{2A7302E1-0E93-4477-99EA-F3C4143F8835}" destId="{4D857FA5-ED41-4B8D-9399-DAD6F0B582C6}" srcOrd="1" destOrd="0" presId="urn:microsoft.com/office/officeart/2005/8/layout/hierarchy1"/>
    <dgm:cxn modelId="{94C76185-FBA6-4635-ABFA-4882F647E273}" type="presParOf" srcId="{56D1A450-A24D-4221-9D6B-7EFF29003753}" destId="{F357E3EE-A000-47D3-8C29-A159D5BAAC15}" srcOrd="1" destOrd="0" presId="urn:microsoft.com/office/officeart/2005/8/layout/hierarchy1"/>
    <dgm:cxn modelId="{57D3328D-AFA4-459C-927F-092F93823602}" type="presParOf" srcId="{FAE4D595-0B25-421B-8072-21C0F8CA70D2}" destId="{4151734B-7233-4788-B71E-13701DE74A4C}" srcOrd="2" destOrd="0" presId="urn:microsoft.com/office/officeart/2005/8/layout/hierarchy1"/>
    <dgm:cxn modelId="{6FA1B8C5-AFB6-4DCA-BEFD-F60255777733}" type="presParOf" srcId="{FAE4D595-0B25-421B-8072-21C0F8CA70D2}" destId="{6C6AFC30-DFB3-4EA9-B02F-20CF110700A2}" srcOrd="3" destOrd="0" presId="urn:microsoft.com/office/officeart/2005/8/layout/hierarchy1"/>
    <dgm:cxn modelId="{3B2A9EE1-9E18-45C5-9BFF-18C04ADE687D}" type="presParOf" srcId="{6C6AFC30-DFB3-4EA9-B02F-20CF110700A2}" destId="{F7123A73-D937-4552-8974-39B222A229D2}" srcOrd="0" destOrd="0" presId="urn:microsoft.com/office/officeart/2005/8/layout/hierarchy1"/>
    <dgm:cxn modelId="{53E8A941-FD65-41D4-B17C-C1087114B0C4}" type="presParOf" srcId="{F7123A73-D937-4552-8974-39B222A229D2}" destId="{CA5DD24D-7C03-47E3-9981-5187EFC9115F}" srcOrd="0" destOrd="0" presId="urn:microsoft.com/office/officeart/2005/8/layout/hierarchy1"/>
    <dgm:cxn modelId="{6E8252A1-C42B-4987-9CBF-BC20A9451EF7}" type="presParOf" srcId="{F7123A73-D937-4552-8974-39B222A229D2}" destId="{1C33FC73-E6B0-4B47-B203-CB138A119DDF}" srcOrd="1" destOrd="0" presId="urn:microsoft.com/office/officeart/2005/8/layout/hierarchy1"/>
    <dgm:cxn modelId="{C781B744-8A66-496C-978D-6B5DA286AE70}" type="presParOf" srcId="{6C6AFC30-DFB3-4EA9-B02F-20CF110700A2}" destId="{6D11E77B-400C-4F7A-B53B-B5BEC4524A6E}" srcOrd="1" destOrd="0" presId="urn:microsoft.com/office/officeart/2005/8/layout/hierarchy1"/>
    <dgm:cxn modelId="{3EAB8C96-C065-45E6-BCE3-D3BC5A0D9711}" type="presParOf" srcId="{FAE4D595-0B25-421B-8072-21C0F8CA70D2}" destId="{B1A00613-D13E-436D-9237-49911F72BBEB}" srcOrd="4" destOrd="0" presId="urn:microsoft.com/office/officeart/2005/8/layout/hierarchy1"/>
    <dgm:cxn modelId="{FA10895E-C828-46C1-88BA-E9C9DB66FB71}" type="presParOf" srcId="{FAE4D595-0B25-421B-8072-21C0F8CA70D2}" destId="{48C143FC-DD7E-47B6-B4E5-9964BEAB97F0}" srcOrd="5" destOrd="0" presId="urn:microsoft.com/office/officeart/2005/8/layout/hierarchy1"/>
    <dgm:cxn modelId="{A256D2D7-D0AC-402D-898F-EA4EAA81C947}" type="presParOf" srcId="{48C143FC-DD7E-47B6-B4E5-9964BEAB97F0}" destId="{E643645B-8A52-4807-89AE-68EDF1C4E73C}" srcOrd="0" destOrd="0" presId="urn:microsoft.com/office/officeart/2005/8/layout/hierarchy1"/>
    <dgm:cxn modelId="{B30BAF94-C567-4568-931A-EB981332A430}" type="presParOf" srcId="{E643645B-8A52-4807-89AE-68EDF1C4E73C}" destId="{D7F674A6-2356-4B73-85C5-E1E08B307B87}" srcOrd="0" destOrd="0" presId="urn:microsoft.com/office/officeart/2005/8/layout/hierarchy1"/>
    <dgm:cxn modelId="{EAA07B71-FE36-4902-990D-4D1395F87391}" type="presParOf" srcId="{E643645B-8A52-4807-89AE-68EDF1C4E73C}" destId="{1322072A-132A-471D-9711-BDC573BECB45}" srcOrd="1" destOrd="0" presId="urn:microsoft.com/office/officeart/2005/8/layout/hierarchy1"/>
    <dgm:cxn modelId="{17A7ECFC-A31E-4590-93A9-79518EBB198D}" type="presParOf" srcId="{48C143FC-DD7E-47B6-B4E5-9964BEAB97F0}" destId="{FFDBB550-F42B-479F-B30E-25A38C5A5F47}" srcOrd="1" destOrd="0" presId="urn:microsoft.com/office/officeart/2005/8/layout/hierarchy1"/>
    <dgm:cxn modelId="{3F9BACC9-EB0C-4590-95AA-A005AB26F0E7}" type="presParOf" srcId="{FAE4D595-0B25-421B-8072-21C0F8CA70D2}" destId="{69000E38-814C-421A-A702-F2606A29388A}" srcOrd="6" destOrd="0" presId="urn:microsoft.com/office/officeart/2005/8/layout/hierarchy1"/>
    <dgm:cxn modelId="{2257796E-8C29-4C4D-9DA2-99D2995F1AAC}" type="presParOf" srcId="{FAE4D595-0B25-421B-8072-21C0F8CA70D2}" destId="{60960F4A-A51A-49D5-BBC8-23186EEE13B2}" srcOrd="7" destOrd="0" presId="urn:microsoft.com/office/officeart/2005/8/layout/hierarchy1"/>
    <dgm:cxn modelId="{65A60313-D14F-4425-8C9C-BEF627952EA4}" type="presParOf" srcId="{60960F4A-A51A-49D5-BBC8-23186EEE13B2}" destId="{174B60DC-78C3-43D0-BCB6-C77491E085F6}" srcOrd="0" destOrd="0" presId="urn:microsoft.com/office/officeart/2005/8/layout/hierarchy1"/>
    <dgm:cxn modelId="{6389BB65-8E68-40CB-944F-FB7F77BE15CF}" type="presParOf" srcId="{174B60DC-78C3-43D0-BCB6-C77491E085F6}" destId="{2080693F-FB4D-4528-95C5-4913F67A8E08}" srcOrd="0" destOrd="0" presId="urn:microsoft.com/office/officeart/2005/8/layout/hierarchy1"/>
    <dgm:cxn modelId="{6823F7F2-462E-4C07-B757-EF57667A5014}" type="presParOf" srcId="{174B60DC-78C3-43D0-BCB6-C77491E085F6}" destId="{FFD30A24-25AB-40FA-8932-54911783CE6B}" srcOrd="1" destOrd="0" presId="urn:microsoft.com/office/officeart/2005/8/layout/hierarchy1"/>
    <dgm:cxn modelId="{BD4C2DD5-42FD-4BBF-82C6-5F7F3D2A76F1}" type="presParOf" srcId="{60960F4A-A51A-49D5-BBC8-23186EEE13B2}" destId="{245A1DC8-F040-4230-A24D-AC1C1A5FB079}" srcOrd="1" destOrd="0" presId="urn:microsoft.com/office/officeart/2005/8/layout/hierarchy1"/>
    <dgm:cxn modelId="{C19FD71C-8B60-4119-BF62-DD05FA5CFB4E}" type="presParOf" srcId="{245A1DC8-F040-4230-A24D-AC1C1A5FB079}" destId="{B6C304E0-D731-47DE-A75E-CC120CDB1668}" srcOrd="0" destOrd="0" presId="urn:microsoft.com/office/officeart/2005/8/layout/hierarchy1"/>
    <dgm:cxn modelId="{B480EE54-73DD-462E-B162-C623F58580F6}" type="presParOf" srcId="{245A1DC8-F040-4230-A24D-AC1C1A5FB079}" destId="{7E88D4AC-32CE-4D2F-9960-B55CCDD304C3}" srcOrd="1" destOrd="0" presId="urn:microsoft.com/office/officeart/2005/8/layout/hierarchy1"/>
    <dgm:cxn modelId="{180E09CE-3878-403F-AF61-F63C8BA565F3}" type="presParOf" srcId="{7E88D4AC-32CE-4D2F-9960-B55CCDD304C3}" destId="{4F9AFB86-9A32-491F-80C2-DB2A9359AB6E}" srcOrd="0" destOrd="0" presId="urn:microsoft.com/office/officeart/2005/8/layout/hierarchy1"/>
    <dgm:cxn modelId="{94E0A46C-FA23-42B9-B725-3935E9601830}" type="presParOf" srcId="{4F9AFB86-9A32-491F-80C2-DB2A9359AB6E}" destId="{020C208D-1E0C-4967-8C7B-21041DC68772}" srcOrd="0" destOrd="0" presId="urn:microsoft.com/office/officeart/2005/8/layout/hierarchy1"/>
    <dgm:cxn modelId="{6D6015BF-5B32-433C-8C06-D99DB4CFF499}" type="presParOf" srcId="{4F9AFB86-9A32-491F-80C2-DB2A9359AB6E}" destId="{5FE7AD1B-D599-4D2F-A839-D865CD3E54AA}" srcOrd="1" destOrd="0" presId="urn:microsoft.com/office/officeart/2005/8/layout/hierarchy1"/>
    <dgm:cxn modelId="{1D66CECD-651E-403F-9590-31C6C669BD55}" type="presParOf" srcId="{7E88D4AC-32CE-4D2F-9960-B55CCDD304C3}" destId="{C882E885-27FE-42E6-9FDE-757778E4EF6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1" loCatId="hierarchy" qsTypeId="urn:microsoft.com/office/officeart/2005/8/quickstyle/simple1"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Panel</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31ADCED0-4021-4CE5-9F8B-ACC03F2528F7}">
      <dgm:prSet phldrT="[Text]"/>
      <dgm:spPr/>
      <dgm:t>
        <a:bodyPr/>
        <a:lstStyle/>
        <a:p>
          <a:r>
            <a:rPr lang="en-US" dirty="0" err="1"/>
            <a:t>ButtonRenderer</a:t>
          </a:r>
          <a:endParaRPr lang="en-US" dirty="0"/>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4FB9806F-C9F7-4308-87F5-2439CF0E86CC}">
      <dgm:prSet phldrT="[Text]"/>
      <dgm:spPr/>
      <dgm:t>
        <a:bodyPr/>
        <a:lstStyle/>
        <a:p>
          <a:r>
            <a:rPr lang="en-US" dirty="0" err="1"/>
            <a:t>LabelRenderer</a:t>
          </a:r>
          <a:endParaRPr lang="en-US" dirty="0"/>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err="1"/>
            <a:t>LabelRenderer</a:t>
          </a:r>
          <a:endParaRPr lang="en-US" dirty="0"/>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err="1"/>
            <a:t>WebViewRenderer</a:t>
          </a:r>
          <a:endParaRPr lang="en-US" dirty="0"/>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err="1"/>
            <a:t>ButtonRenderer</a:t>
          </a:r>
          <a:endParaRPr lang="en-US" dirty="0"/>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err="1"/>
            <a:t>ImageRenderer</a:t>
          </a:r>
          <a:endParaRPr lang="en-US" dirty="0"/>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ScrollViewRenderer</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err="1"/>
            <a:t>ImageRenderer</a:t>
          </a:r>
          <a:endParaRPr lang="en-US" dirty="0"/>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4C39995-98B7-4E2F-B350-F62EA1745BA9}">
      <dgm:prSet phldrT="[Text]"/>
      <dgm:spPr/>
      <dgm:t>
        <a:bodyPr/>
        <a:lstStyle/>
        <a:p>
          <a:r>
            <a:rPr lang="en-US" dirty="0" err="1"/>
            <a:t>TextBlock</a:t>
          </a:r>
          <a:endParaRPr lang="en-US" dirty="0"/>
        </a:p>
      </dgm:t>
    </dgm:pt>
    <dgm:pt modelId="{78E83F7A-65EB-41CF-A179-55FAE18925D5}" type="parTrans" cxnId="{9412E6C3-AF33-4553-A78E-8FAFFDF85ACF}">
      <dgm:prSet/>
      <dgm:spPr/>
      <dgm:t>
        <a:bodyPr/>
        <a:lstStyle/>
        <a:p>
          <a:endParaRPr lang="en-US"/>
        </a:p>
      </dgm:t>
    </dgm:pt>
    <dgm:pt modelId="{16C3E3AA-3578-4696-AEBD-699529FF04F9}" type="sibTrans" cxnId="{9412E6C3-AF33-4553-A78E-8FAFFDF85ACF}">
      <dgm:prSet/>
      <dgm:spPr/>
      <dgm:t>
        <a:bodyPr/>
        <a:lstStyle/>
        <a:p>
          <a:endParaRPr lang="en-US"/>
        </a:p>
      </dgm:t>
    </dgm:pt>
    <dgm:pt modelId="{6BB22BCD-9592-49F6-B368-734440BF71EC}">
      <dgm:prSet phldrT="[Text]"/>
      <dgm:spPr/>
      <dgm:t>
        <a:bodyPr/>
        <a:lstStyle/>
        <a:p>
          <a:r>
            <a:rPr lang="en-US" dirty="0"/>
            <a:t>Button</a:t>
          </a:r>
        </a:p>
      </dgm:t>
    </dgm:pt>
    <dgm:pt modelId="{21FDD8C2-6BF4-4403-8BAE-92C1ED68E37F}" type="parTrans" cxnId="{AA35BB98-FB37-40EB-8F52-FC38D05BA8B0}">
      <dgm:prSet/>
      <dgm:spPr/>
      <dgm:t>
        <a:bodyPr/>
        <a:lstStyle/>
        <a:p>
          <a:endParaRPr lang="en-US"/>
        </a:p>
      </dgm:t>
    </dgm:pt>
    <dgm:pt modelId="{53D5B89D-32D4-48C2-95D0-89EDDCE8A2BE}" type="sibTrans" cxnId="{AA35BB98-FB37-40EB-8F52-FC38D05BA8B0}">
      <dgm:prSet/>
      <dgm:spPr/>
      <dgm:t>
        <a:bodyPr/>
        <a:lstStyle/>
        <a:p>
          <a:endParaRPr lang="en-US"/>
        </a:p>
      </dgm:t>
    </dgm:pt>
    <dgm:pt modelId="{04316148-FAC9-4932-9BB1-25E2F31ABBC5}">
      <dgm:prSet phldrT="[Text]"/>
      <dgm:spPr/>
      <dgm:t>
        <a:bodyPr/>
        <a:lstStyle/>
        <a:p>
          <a:r>
            <a:rPr lang="en-US" dirty="0"/>
            <a:t>WebView</a:t>
          </a:r>
        </a:p>
      </dgm:t>
    </dgm:pt>
    <dgm:pt modelId="{C6B6D8E5-3C10-485B-A557-E1583B27A480}" type="parTrans" cxnId="{6F34C1E1-ACCE-4DA3-A4FF-A21D238153CC}">
      <dgm:prSet/>
      <dgm:spPr/>
      <dgm:t>
        <a:bodyPr/>
        <a:lstStyle/>
        <a:p>
          <a:endParaRPr lang="en-US"/>
        </a:p>
      </dgm:t>
    </dgm:pt>
    <dgm:pt modelId="{9BD076F8-439E-49DF-A1B5-BB5CE44810C6}" type="sibTrans" cxnId="{6F34C1E1-ACCE-4DA3-A4FF-A21D238153CC}">
      <dgm:prSet/>
      <dgm:spPr/>
      <dgm:t>
        <a:bodyPr/>
        <a:lstStyle/>
        <a:p>
          <a:endParaRPr lang="en-US"/>
        </a:p>
      </dgm:t>
    </dgm:pt>
    <dgm:pt modelId="{5C8102C5-62C1-448C-AC45-C307A766FC92}">
      <dgm:prSet phldrT="[Text]"/>
      <dgm:spPr/>
      <dgm:t>
        <a:bodyPr/>
        <a:lstStyle/>
        <a:p>
          <a:r>
            <a:rPr lang="en-US" dirty="0"/>
            <a:t>Label</a:t>
          </a:r>
        </a:p>
      </dgm:t>
    </dgm:pt>
    <dgm:pt modelId="{5EB73847-AC46-4605-B8DA-D241249F697B}" type="parTrans" cxnId="{06466F7C-4BC6-4E09-B2F1-C455227D3CBF}">
      <dgm:prSet/>
      <dgm:spPr/>
      <dgm:t>
        <a:bodyPr/>
        <a:lstStyle/>
        <a:p>
          <a:endParaRPr lang="en-US"/>
        </a:p>
      </dgm:t>
    </dgm:pt>
    <dgm:pt modelId="{C9DDBB70-6FE0-4FB4-98F9-15474671E46A}" type="sibTrans" cxnId="{06466F7C-4BC6-4E09-B2F1-C455227D3CBF}">
      <dgm:prSet/>
      <dgm:spPr/>
      <dgm:t>
        <a:bodyPr/>
        <a:lstStyle/>
        <a:p>
          <a:endParaRPr lang="en-US"/>
        </a:p>
      </dgm:t>
    </dgm:pt>
    <dgm:pt modelId="{48531E70-549F-4200-AC5C-C9C80525F97D}">
      <dgm:prSet phldrT="[Text]"/>
      <dgm:spPr/>
      <dgm:t>
        <a:bodyPr/>
        <a:lstStyle/>
        <a:p>
          <a:r>
            <a:rPr lang="en-US" dirty="0"/>
            <a:t>Button</a:t>
          </a:r>
        </a:p>
      </dgm:t>
    </dgm:pt>
    <dgm:pt modelId="{8E1BAD16-24D8-43EA-AA05-57BCDE2F678C}" type="parTrans" cxnId="{586F3005-5191-473F-B04C-B2986C7D59DF}">
      <dgm:prSet/>
      <dgm:spPr/>
      <dgm:t>
        <a:bodyPr/>
        <a:lstStyle/>
        <a:p>
          <a:endParaRPr lang="en-US"/>
        </a:p>
      </dgm:t>
    </dgm:pt>
    <dgm:pt modelId="{45CB2488-D907-47AE-BC04-54EFE53DC38A}" type="sibTrans" cxnId="{586F3005-5191-473F-B04C-B2986C7D59DF}">
      <dgm:prSet/>
      <dgm:spPr/>
      <dgm:t>
        <a:bodyPr/>
        <a:lstStyle/>
        <a:p>
          <a:endParaRPr lang="en-US"/>
        </a:p>
      </dgm:t>
    </dgm:pt>
    <dgm:pt modelId="{0C781DA5-4BA9-43DC-BD83-154E644689F8}">
      <dgm:prSet phldrT="[Text]"/>
      <dgm:spPr/>
      <dgm:t>
        <a:bodyPr/>
        <a:lstStyle/>
        <a:p>
          <a:r>
            <a:rPr lang="en-US" dirty="0"/>
            <a:t>Image</a:t>
          </a:r>
        </a:p>
      </dgm:t>
    </dgm:pt>
    <dgm:pt modelId="{E3E4A2D0-A8CE-4447-AA2C-9CDD26768062}" type="parTrans" cxnId="{6C7C4343-1677-4B45-A76C-045859A3844E}">
      <dgm:prSet/>
      <dgm:spPr/>
      <dgm:t>
        <a:bodyPr/>
        <a:lstStyle/>
        <a:p>
          <a:endParaRPr lang="en-US"/>
        </a:p>
      </dgm:t>
    </dgm:pt>
    <dgm:pt modelId="{F2CAB68A-3F03-4F70-88F4-A030A27D123D}" type="sibTrans" cxnId="{6C7C4343-1677-4B45-A76C-045859A3844E}">
      <dgm:prSet/>
      <dgm:spPr/>
      <dgm:t>
        <a:bodyPr/>
        <a:lstStyle/>
        <a:p>
          <a:endParaRPr lang="en-US"/>
        </a:p>
      </dgm:t>
    </dgm:pt>
    <dgm:pt modelId="{1AEFAF03-5F46-4DEB-AECF-EFF35B46B132}">
      <dgm:prSet phldrT="[Text]"/>
      <dgm:spPr/>
      <dgm:t>
        <a:bodyPr/>
        <a:lstStyle/>
        <a:p>
          <a:r>
            <a:rPr lang="en-US" dirty="0"/>
            <a:t>Image</a:t>
          </a:r>
        </a:p>
      </dgm:t>
    </dgm:pt>
    <dgm:pt modelId="{75F2D044-DB2D-4640-A6C2-CA71738E0334}" type="parTrans" cxnId="{DADA0344-A6BC-42DD-AD2F-BE8DEF6734D7}">
      <dgm:prSet/>
      <dgm:spPr/>
      <dgm:t>
        <a:bodyPr/>
        <a:lstStyle/>
        <a:p>
          <a:endParaRPr lang="en-US"/>
        </a:p>
      </dgm:t>
    </dgm:pt>
    <dgm:pt modelId="{E232FA38-E991-49BB-8060-6BECF610083B}" type="sibTrans" cxnId="{DADA0344-A6BC-42DD-AD2F-BE8DEF6734D7}">
      <dgm:prSet/>
      <dgm:spPr/>
      <dgm:t>
        <a:bodyPr/>
        <a:lstStyle/>
        <a:p>
          <a:endParaRPr lang="en-US"/>
        </a:p>
      </dgm:t>
    </dgm:pt>
    <dgm:pt modelId="{52E3693D-5D09-41DF-A1F6-ABE78530041E}" type="pres">
      <dgm:prSet presAssocID="{7DA8AA71-DAC2-4767-A305-3C3DF654BA0C}" presName="hierChild1" presStyleCnt="0">
        <dgm:presLayoutVars>
          <dgm:chPref val="1"/>
          <dgm:dir/>
          <dgm:animOne val="branch"/>
          <dgm:animLvl val="lvl"/>
          <dgm:resizeHandles/>
        </dgm:presLayoutVars>
      </dgm:prSet>
      <dgm:spPr/>
    </dgm:pt>
    <dgm:pt modelId="{D3F8EC6D-14AB-481D-B9F8-FF475482A9B5}" type="pres">
      <dgm:prSet presAssocID="{D2918792-7A3E-4559-9559-B6B438197E06}" presName="hierRoot1" presStyleCnt="0"/>
      <dgm:spPr/>
    </dgm:pt>
    <dgm:pt modelId="{E13F6E3C-5624-4CCB-A254-6162C30B7E8B}" type="pres">
      <dgm:prSet presAssocID="{D2918792-7A3E-4559-9559-B6B438197E06}" presName="composite" presStyleCnt="0"/>
      <dgm:spPr/>
    </dgm:pt>
    <dgm:pt modelId="{8D48DE5B-278F-498F-A20D-8FECF6048F81}" type="pres">
      <dgm:prSet presAssocID="{D2918792-7A3E-4559-9559-B6B438197E06}" presName="background" presStyleLbl="node0" presStyleIdx="0" presStyleCnt="1"/>
      <dgm:spPr/>
    </dgm:pt>
    <dgm:pt modelId="{43967D80-5772-4962-80D0-EF55E463B742}" type="pres">
      <dgm:prSet presAssocID="{D2918792-7A3E-4559-9559-B6B438197E06}" presName="text" presStyleLbl="fgAcc0" presStyleIdx="0" presStyleCnt="1">
        <dgm:presLayoutVars>
          <dgm:chPref val="3"/>
        </dgm:presLayoutVars>
      </dgm:prSet>
      <dgm:spPr/>
    </dgm:pt>
    <dgm:pt modelId="{74B9C353-CE9F-4484-B983-1E201CD39148}" type="pres">
      <dgm:prSet presAssocID="{D2918792-7A3E-4559-9559-B6B438197E06}" presName="hierChild2" presStyleCnt="0"/>
      <dgm:spPr/>
    </dgm:pt>
    <dgm:pt modelId="{F73A31A6-B642-4DE6-B9E1-0A25E13F3072}" type="pres">
      <dgm:prSet presAssocID="{0379F2C7-E3EC-4622-9A85-5414B0ABC580}" presName="Name10" presStyleLbl="parChTrans1D2" presStyleIdx="0" presStyleCnt="7"/>
      <dgm:spPr/>
    </dgm:pt>
    <dgm:pt modelId="{2E45D9D1-17C3-4F7B-8DA1-014865E6F5B8}" type="pres">
      <dgm:prSet presAssocID="{8684D2C7-2BBF-45D7-A49F-35CCBBC4F33D}" presName="hierRoot2" presStyleCnt="0"/>
      <dgm:spPr/>
    </dgm:pt>
    <dgm:pt modelId="{61914261-809F-4734-AF14-22A0F8497D91}" type="pres">
      <dgm:prSet presAssocID="{8684D2C7-2BBF-45D7-A49F-35CCBBC4F33D}" presName="composite2" presStyleCnt="0"/>
      <dgm:spPr/>
    </dgm:pt>
    <dgm:pt modelId="{CFCFBAC0-919D-46BA-BFFE-8B106FDEAC99}" type="pres">
      <dgm:prSet presAssocID="{8684D2C7-2BBF-45D7-A49F-35CCBBC4F33D}" presName="background2" presStyleLbl="node2" presStyleIdx="0" presStyleCnt="7"/>
      <dgm:spPr/>
    </dgm:pt>
    <dgm:pt modelId="{941952D0-7FCB-45B7-BC7D-FC47BFBDDE2A}" type="pres">
      <dgm:prSet presAssocID="{8684D2C7-2BBF-45D7-A49F-35CCBBC4F33D}" presName="text2" presStyleLbl="fgAcc2" presStyleIdx="0" presStyleCnt="7">
        <dgm:presLayoutVars>
          <dgm:chPref val="3"/>
        </dgm:presLayoutVars>
      </dgm:prSet>
      <dgm:spPr/>
    </dgm:pt>
    <dgm:pt modelId="{4910CFDC-91B2-4E54-B6A5-F49EBF6B9244}" type="pres">
      <dgm:prSet presAssocID="{8684D2C7-2BBF-45D7-A49F-35CCBBC4F33D}" presName="hierChild3" presStyleCnt="0"/>
      <dgm:spPr/>
    </dgm:pt>
    <dgm:pt modelId="{C17A657D-1ADE-4C13-A984-646C32DE2D3E}" type="pres">
      <dgm:prSet presAssocID="{78E83F7A-65EB-41CF-A179-55FAE18925D5}" presName="Name17" presStyleLbl="parChTrans1D3" presStyleIdx="0" presStyleCnt="7"/>
      <dgm:spPr/>
    </dgm:pt>
    <dgm:pt modelId="{C6CE3187-25F8-4FB9-865D-67A1520E8AE9}" type="pres">
      <dgm:prSet presAssocID="{54C39995-98B7-4E2F-B350-F62EA1745BA9}" presName="hierRoot3" presStyleCnt="0"/>
      <dgm:spPr/>
    </dgm:pt>
    <dgm:pt modelId="{BF3E78C1-A012-4368-A36D-2EF1C69E97C9}" type="pres">
      <dgm:prSet presAssocID="{54C39995-98B7-4E2F-B350-F62EA1745BA9}" presName="composite3" presStyleCnt="0"/>
      <dgm:spPr/>
    </dgm:pt>
    <dgm:pt modelId="{94478B9F-53B5-4BE8-A741-4CD672BB43F7}" type="pres">
      <dgm:prSet presAssocID="{54C39995-98B7-4E2F-B350-F62EA1745BA9}" presName="background3" presStyleLbl="node3" presStyleIdx="0" presStyleCnt="7"/>
      <dgm:spPr/>
    </dgm:pt>
    <dgm:pt modelId="{B270FA53-056F-4686-BF89-07765B66830F}" type="pres">
      <dgm:prSet presAssocID="{54C39995-98B7-4E2F-B350-F62EA1745BA9}" presName="text3" presStyleLbl="fgAcc3" presStyleIdx="0" presStyleCnt="7">
        <dgm:presLayoutVars>
          <dgm:chPref val="3"/>
        </dgm:presLayoutVars>
      </dgm:prSet>
      <dgm:spPr/>
    </dgm:pt>
    <dgm:pt modelId="{59378A42-D404-4496-BAE2-0E961891C95B}" type="pres">
      <dgm:prSet presAssocID="{54C39995-98B7-4E2F-B350-F62EA1745BA9}" presName="hierChild4" presStyleCnt="0"/>
      <dgm:spPr/>
    </dgm:pt>
    <dgm:pt modelId="{DF3AD6C4-79E5-4A5C-AD97-23D5A3701C51}" type="pres">
      <dgm:prSet presAssocID="{5175CDBD-C250-440E-873F-C5BAEB07C9E9}" presName="Name10" presStyleLbl="parChTrans1D2" presStyleIdx="1" presStyleCnt="7"/>
      <dgm:spPr/>
    </dgm:pt>
    <dgm:pt modelId="{BE94A27B-4EC8-44CE-AF94-CB9F919E3814}" type="pres">
      <dgm:prSet presAssocID="{31ADCED0-4021-4CE5-9F8B-ACC03F2528F7}" presName="hierRoot2" presStyleCnt="0"/>
      <dgm:spPr/>
    </dgm:pt>
    <dgm:pt modelId="{75EB59F0-A242-46DC-BC13-FBEC3E83E45A}" type="pres">
      <dgm:prSet presAssocID="{31ADCED0-4021-4CE5-9F8B-ACC03F2528F7}" presName="composite2" presStyleCnt="0"/>
      <dgm:spPr/>
    </dgm:pt>
    <dgm:pt modelId="{1F9AF958-960D-4601-9E9F-AEE421922B64}" type="pres">
      <dgm:prSet presAssocID="{31ADCED0-4021-4CE5-9F8B-ACC03F2528F7}" presName="background2" presStyleLbl="node2" presStyleIdx="1" presStyleCnt="7"/>
      <dgm:spPr/>
    </dgm:pt>
    <dgm:pt modelId="{B8E742FC-454E-43FA-BE7F-E63D7EA9F191}" type="pres">
      <dgm:prSet presAssocID="{31ADCED0-4021-4CE5-9F8B-ACC03F2528F7}" presName="text2" presStyleLbl="fgAcc2" presStyleIdx="1" presStyleCnt="7">
        <dgm:presLayoutVars>
          <dgm:chPref val="3"/>
        </dgm:presLayoutVars>
      </dgm:prSet>
      <dgm:spPr/>
    </dgm:pt>
    <dgm:pt modelId="{D3E11E7F-9C50-40FB-9E22-0A829077A63A}" type="pres">
      <dgm:prSet presAssocID="{31ADCED0-4021-4CE5-9F8B-ACC03F2528F7}" presName="hierChild3" presStyleCnt="0"/>
      <dgm:spPr/>
    </dgm:pt>
    <dgm:pt modelId="{EC6E18E6-90D6-437A-89EB-87B1C8CB71D3}" type="pres">
      <dgm:prSet presAssocID="{21FDD8C2-6BF4-4403-8BAE-92C1ED68E37F}" presName="Name17" presStyleLbl="parChTrans1D3" presStyleIdx="1" presStyleCnt="7"/>
      <dgm:spPr/>
    </dgm:pt>
    <dgm:pt modelId="{C9A67B8A-C67D-4634-9DD7-DE91F6B3855A}" type="pres">
      <dgm:prSet presAssocID="{6BB22BCD-9592-49F6-B368-734440BF71EC}" presName="hierRoot3" presStyleCnt="0"/>
      <dgm:spPr/>
    </dgm:pt>
    <dgm:pt modelId="{DBE36758-D468-4F06-B687-C714A839DFF6}" type="pres">
      <dgm:prSet presAssocID="{6BB22BCD-9592-49F6-B368-734440BF71EC}" presName="composite3" presStyleCnt="0"/>
      <dgm:spPr/>
    </dgm:pt>
    <dgm:pt modelId="{CCD68DBE-71E6-4C80-ABA3-D3616019CB59}" type="pres">
      <dgm:prSet presAssocID="{6BB22BCD-9592-49F6-B368-734440BF71EC}" presName="background3" presStyleLbl="node3" presStyleIdx="1" presStyleCnt="7"/>
      <dgm:spPr/>
    </dgm:pt>
    <dgm:pt modelId="{8A27FB78-3AEC-4176-9904-7288AAE885A3}" type="pres">
      <dgm:prSet presAssocID="{6BB22BCD-9592-49F6-B368-734440BF71EC}" presName="text3" presStyleLbl="fgAcc3" presStyleIdx="1" presStyleCnt="7">
        <dgm:presLayoutVars>
          <dgm:chPref val="3"/>
        </dgm:presLayoutVars>
      </dgm:prSet>
      <dgm:spPr/>
    </dgm:pt>
    <dgm:pt modelId="{E6C36C28-48E9-4AF8-AD18-8FF6392CD9E2}" type="pres">
      <dgm:prSet presAssocID="{6BB22BCD-9592-49F6-B368-734440BF71EC}" presName="hierChild4" presStyleCnt="0"/>
      <dgm:spPr/>
    </dgm:pt>
    <dgm:pt modelId="{797BFE1C-8DEE-47BA-B85E-110A5CA1F4F5}" type="pres">
      <dgm:prSet presAssocID="{ADDCBAEF-6D4A-4568-9ED3-E1F5537264BA}" presName="Name10" presStyleLbl="parChTrans1D2" presStyleIdx="2" presStyleCnt="7"/>
      <dgm:spPr/>
    </dgm:pt>
    <dgm:pt modelId="{554AC1AD-931D-40E6-83EA-80F0078CCD3C}" type="pres">
      <dgm:prSet presAssocID="{D4609CA1-6802-41D2-B852-6610E7F7451B}" presName="hierRoot2" presStyleCnt="0"/>
      <dgm:spPr/>
    </dgm:pt>
    <dgm:pt modelId="{6B5DCDB4-5026-4515-8D90-BE716A2CC193}" type="pres">
      <dgm:prSet presAssocID="{D4609CA1-6802-41D2-B852-6610E7F7451B}" presName="composite2" presStyleCnt="0"/>
      <dgm:spPr/>
    </dgm:pt>
    <dgm:pt modelId="{88704B83-9844-48F5-BA9E-31941FEB00E1}" type="pres">
      <dgm:prSet presAssocID="{D4609CA1-6802-41D2-B852-6610E7F7451B}" presName="background2" presStyleLbl="node2" presStyleIdx="2" presStyleCnt="7"/>
      <dgm:spPr/>
    </dgm:pt>
    <dgm:pt modelId="{A871C03A-C256-4167-9876-5217040D6170}" type="pres">
      <dgm:prSet presAssocID="{D4609CA1-6802-41D2-B852-6610E7F7451B}" presName="text2" presStyleLbl="fgAcc2" presStyleIdx="2" presStyleCnt="7">
        <dgm:presLayoutVars>
          <dgm:chPref val="3"/>
        </dgm:presLayoutVars>
      </dgm:prSet>
      <dgm:spPr/>
    </dgm:pt>
    <dgm:pt modelId="{67F2FF8F-B045-44A7-8B9B-3B1184DE7394}" type="pres">
      <dgm:prSet presAssocID="{D4609CA1-6802-41D2-B852-6610E7F7451B}" presName="hierChild3" presStyleCnt="0"/>
      <dgm:spPr/>
    </dgm:pt>
    <dgm:pt modelId="{556C0215-B079-4C7A-8235-E4DF1ED8BE03}" type="pres">
      <dgm:prSet presAssocID="{C6B6D8E5-3C10-485B-A557-E1583B27A480}" presName="Name17" presStyleLbl="parChTrans1D3" presStyleIdx="2" presStyleCnt="7"/>
      <dgm:spPr/>
    </dgm:pt>
    <dgm:pt modelId="{9DEB00CF-F264-47AA-ABC7-4A5E6227BEFC}" type="pres">
      <dgm:prSet presAssocID="{04316148-FAC9-4932-9BB1-25E2F31ABBC5}" presName="hierRoot3" presStyleCnt="0"/>
      <dgm:spPr/>
    </dgm:pt>
    <dgm:pt modelId="{660C0D5A-7B33-4029-A0FF-E5D9445FBD89}" type="pres">
      <dgm:prSet presAssocID="{04316148-FAC9-4932-9BB1-25E2F31ABBC5}" presName="composite3" presStyleCnt="0"/>
      <dgm:spPr/>
    </dgm:pt>
    <dgm:pt modelId="{3B129340-FEBB-4454-972E-662C0493CA1F}" type="pres">
      <dgm:prSet presAssocID="{04316148-FAC9-4932-9BB1-25E2F31ABBC5}" presName="background3" presStyleLbl="node3" presStyleIdx="2" presStyleCnt="7"/>
      <dgm:spPr/>
    </dgm:pt>
    <dgm:pt modelId="{570C07FD-43C1-43B0-9D66-296CD4956DC7}" type="pres">
      <dgm:prSet presAssocID="{04316148-FAC9-4932-9BB1-25E2F31ABBC5}" presName="text3" presStyleLbl="fgAcc3" presStyleIdx="2" presStyleCnt="7">
        <dgm:presLayoutVars>
          <dgm:chPref val="3"/>
        </dgm:presLayoutVars>
      </dgm:prSet>
      <dgm:spPr/>
    </dgm:pt>
    <dgm:pt modelId="{08049093-ADD9-4A55-970C-1B71443B3E43}" type="pres">
      <dgm:prSet presAssocID="{04316148-FAC9-4932-9BB1-25E2F31ABBC5}" presName="hierChild4" presStyleCnt="0"/>
      <dgm:spPr/>
    </dgm:pt>
    <dgm:pt modelId="{BB86F120-4282-442B-9AAC-B00254116052}" type="pres">
      <dgm:prSet presAssocID="{8AA240CD-F50F-4DF3-B127-C1CD42781AD7}" presName="Name10" presStyleLbl="parChTrans1D2" presStyleIdx="3" presStyleCnt="7"/>
      <dgm:spPr/>
    </dgm:pt>
    <dgm:pt modelId="{B46A48F8-A0AD-4FC2-AF25-7C97EF971F49}" type="pres">
      <dgm:prSet presAssocID="{4FB9806F-C9F7-4308-87F5-2439CF0E86CC}" presName="hierRoot2" presStyleCnt="0"/>
      <dgm:spPr/>
    </dgm:pt>
    <dgm:pt modelId="{3363908A-3270-43E4-B63D-F44681051992}" type="pres">
      <dgm:prSet presAssocID="{4FB9806F-C9F7-4308-87F5-2439CF0E86CC}" presName="composite2" presStyleCnt="0"/>
      <dgm:spPr/>
    </dgm:pt>
    <dgm:pt modelId="{F012D052-BF46-4031-A0FE-456666B60056}" type="pres">
      <dgm:prSet presAssocID="{4FB9806F-C9F7-4308-87F5-2439CF0E86CC}" presName="background2" presStyleLbl="node2" presStyleIdx="3" presStyleCnt="7"/>
      <dgm:spPr/>
    </dgm:pt>
    <dgm:pt modelId="{581ACA1C-C178-47EF-87B6-7413F57D3415}" type="pres">
      <dgm:prSet presAssocID="{4FB9806F-C9F7-4308-87F5-2439CF0E86CC}" presName="text2" presStyleLbl="fgAcc2" presStyleIdx="3" presStyleCnt="7">
        <dgm:presLayoutVars>
          <dgm:chPref val="3"/>
        </dgm:presLayoutVars>
      </dgm:prSet>
      <dgm:spPr/>
    </dgm:pt>
    <dgm:pt modelId="{99B4FBE3-9E1C-4179-8E5C-D2C0C1EBFE60}" type="pres">
      <dgm:prSet presAssocID="{4FB9806F-C9F7-4308-87F5-2439CF0E86CC}" presName="hierChild3" presStyleCnt="0"/>
      <dgm:spPr/>
    </dgm:pt>
    <dgm:pt modelId="{8E784BE6-126B-4BD4-83B9-51FABA889609}" type="pres">
      <dgm:prSet presAssocID="{5EB73847-AC46-4605-B8DA-D241249F697B}" presName="Name17" presStyleLbl="parChTrans1D3" presStyleIdx="3" presStyleCnt="7"/>
      <dgm:spPr/>
    </dgm:pt>
    <dgm:pt modelId="{307E411F-133E-4532-8AF9-62E4DDB434E9}" type="pres">
      <dgm:prSet presAssocID="{5C8102C5-62C1-448C-AC45-C307A766FC92}" presName="hierRoot3" presStyleCnt="0"/>
      <dgm:spPr/>
    </dgm:pt>
    <dgm:pt modelId="{E27D404E-2E20-48B4-8A48-9DF0965D2A1A}" type="pres">
      <dgm:prSet presAssocID="{5C8102C5-62C1-448C-AC45-C307A766FC92}" presName="composite3" presStyleCnt="0"/>
      <dgm:spPr/>
    </dgm:pt>
    <dgm:pt modelId="{F10E811F-6869-480F-9314-B58286E03E9D}" type="pres">
      <dgm:prSet presAssocID="{5C8102C5-62C1-448C-AC45-C307A766FC92}" presName="background3" presStyleLbl="node3" presStyleIdx="3" presStyleCnt="7"/>
      <dgm:spPr/>
    </dgm:pt>
    <dgm:pt modelId="{19553A18-18F5-4681-831F-C777862F52A3}" type="pres">
      <dgm:prSet presAssocID="{5C8102C5-62C1-448C-AC45-C307A766FC92}" presName="text3" presStyleLbl="fgAcc3" presStyleIdx="3" presStyleCnt="7">
        <dgm:presLayoutVars>
          <dgm:chPref val="3"/>
        </dgm:presLayoutVars>
      </dgm:prSet>
      <dgm:spPr/>
    </dgm:pt>
    <dgm:pt modelId="{5EFCDE6B-C620-469B-8355-AACEABFF6579}" type="pres">
      <dgm:prSet presAssocID="{5C8102C5-62C1-448C-AC45-C307A766FC92}" presName="hierChild4" presStyleCnt="0"/>
      <dgm:spPr/>
    </dgm:pt>
    <dgm:pt modelId="{AB923B53-4B6F-48DF-9316-830356C7014F}" type="pres">
      <dgm:prSet presAssocID="{F11FCABF-B728-434D-8205-3BA1395DE38C}" presName="Name10" presStyleLbl="parChTrans1D2" presStyleIdx="4" presStyleCnt="7"/>
      <dgm:spPr/>
    </dgm:pt>
    <dgm:pt modelId="{6E0BF5E8-1647-4C75-B5E1-2DF2F1FF0631}" type="pres">
      <dgm:prSet presAssocID="{846D1E85-495A-43C6-8C79-826B2787743C}" presName="hierRoot2" presStyleCnt="0"/>
      <dgm:spPr/>
    </dgm:pt>
    <dgm:pt modelId="{00712431-3EC4-4671-8250-DD6EEDA72720}" type="pres">
      <dgm:prSet presAssocID="{846D1E85-495A-43C6-8C79-826B2787743C}" presName="composite2" presStyleCnt="0"/>
      <dgm:spPr/>
    </dgm:pt>
    <dgm:pt modelId="{C80FFAEA-9A1C-48FB-B10B-55423F38914D}" type="pres">
      <dgm:prSet presAssocID="{846D1E85-495A-43C6-8C79-826B2787743C}" presName="background2" presStyleLbl="node2" presStyleIdx="4" presStyleCnt="7"/>
      <dgm:spPr/>
    </dgm:pt>
    <dgm:pt modelId="{3D27706D-8D5B-4179-9260-8FBE4FA99D14}" type="pres">
      <dgm:prSet presAssocID="{846D1E85-495A-43C6-8C79-826B2787743C}" presName="text2" presStyleLbl="fgAcc2" presStyleIdx="4" presStyleCnt="7">
        <dgm:presLayoutVars>
          <dgm:chPref val="3"/>
        </dgm:presLayoutVars>
      </dgm:prSet>
      <dgm:spPr/>
    </dgm:pt>
    <dgm:pt modelId="{A0B6704B-D067-46CF-9530-4CB02B51ABE2}" type="pres">
      <dgm:prSet presAssocID="{846D1E85-495A-43C6-8C79-826B2787743C}" presName="hierChild3" presStyleCnt="0"/>
      <dgm:spPr/>
    </dgm:pt>
    <dgm:pt modelId="{C36D7505-539D-4548-972D-30075C75AB83}" type="pres">
      <dgm:prSet presAssocID="{8E1BAD16-24D8-43EA-AA05-57BCDE2F678C}" presName="Name17" presStyleLbl="parChTrans1D3" presStyleIdx="4" presStyleCnt="7"/>
      <dgm:spPr/>
    </dgm:pt>
    <dgm:pt modelId="{32D0F91C-BC3C-4645-AAFA-76E42C3DD760}" type="pres">
      <dgm:prSet presAssocID="{48531E70-549F-4200-AC5C-C9C80525F97D}" presName="hierRoot3" presStyleCnt="0"/>
      <dgm:spPr/>
    </dgm:pt>
    <dgm:pt modelId="{6C98DEA5-B974-420D-A010-A78446EA5B9C}" type="pres">
      <dgm:prSet presAssocID="{48531E70-549F-4200-AC5C-C9C80525F97D}" presName="composite3" presStyleCnt="0"/>
      <dgm:spPr/>
    </dgm:pt>
    <dgm:pt modelId="{566290E8-43E1-40B6-BBD0-7BA1977F44B3}" type="pres">
      <dgm:prSet presAssocID="{48531E70-549F-4200-AC5C-C9C80525F97D}" presName="background3" presStyleLbl="node3" presStyleIdx="4" presStyleCnt="7"/>
      <dgm:spPr/>
    </dgm:pt>
    <dgm:pt modelId="{BADAEC9A-1286-4040-B727-ACA953358B42}" type="pres">
      <dgm:prSet presAssocID="{48531E70-549F-4200-AC5C-C9C80525F97D}" presName="text3" presStyleLbl="fgAcc3" presStyleIdx="4" presStyleCnt="7">
        <dgm:presLayoutVars>
          <dgm:chPref val="3"/>
        </dgm:presLayoutVars>
      </dgm:prSet>
      <dgm:spPr/>
    </dgm:pt>
    <dgm:pt modelId="{028FF384-B6E3-4BA2-942A-FABCAD85026D}" type="pres">
      <dgm:prSet presAssocID="{48531E70-549F-4200-AC5C-C9C80525F97D}" presName="hierChild4" presStyleCnt="0"/>
      <dgm:spPr/>
    </dgm:pt>
    <dgm:pt modelId="{00F7C47B-A049-4D60-81C1-A5FEE7160388}" type="pres">
      <dgm:prSet presAssocID="{268F4605-F641-4B26-971A-D96769BD1671}" presName="Name10" presStyleLbl="parChTrans1D2" presStyleIdx="5" presStyleCnt="7"/>
      <dgm:spPr/>
    </dgm:pt>
    <dgm:pt modelId="{AFA7C105-7D67-4C58-827F-26694DAA2C8B}" type="pres">
      <dgm:prSet presAssocID="{11071A2D-47C5-4528-A51D-B822B2808A70}" presName="hierRoot2" presStyleCnt="0"/>
      <dgm:spPr/>
    </dgm:pt>
    <dgm:pt modelId="{4404E343-20BE-4117-B300-7ADF1F56036A}" type="pres">
      <dgm:prSet presAssocID="{11071A2D-47C5-4528-A51D-B822B2808A70}" presName="composite2" presStyleCnt="0"/>
      <dgm:spPr/>
    </dgm:pt>
    <dgm:pt modelId="{34C1B048-4A2B-4F7D-942C-5653F727E7F6}" type="pres">
      <dgm:prSet presAssocID="{11071A2D-47C5-4528-A51D-B822B2808A70}" presName="background2" presStyleLbl="node2" presStyleIdx="5" presStyleCnt="7"/>
      <dgm:spPr/>
    </dgm:pt>
    <dgm:pt modelId="{8504E6B7-D41D-4525-AF30-37FE32CBBEC1}" type="pres">
      <dgm:prSet presAssocID="{11071A2D-47C5-4528-A51D-B822B2808A70}" presName="text2" presStyleLbl="fgAcc2" presStyleIdx="5" presStyleCnt="7">
        <dgm:presLayoutVars>
          <dgm:chPref val="3"/>
        </dgm:presLayoutVars>
      </dgm:prSet>
      <dgm:spPr/>
    </dgm:pt>
    <dgm:pt modelId="{EF9138E7-5405-4AAC-A6FC-AA79462F52CE}" type="pres">
      <dgm:prSet presAssocID="{11071A2D-47C5-4528-A51D-B822B2808A70}" presName="hierChild3" presStyleCnt="0"/>
      <dgm:spPr/>
    </dgm:pt>
    <dgm:pt modelId="{EFAA563F-629A-4640-9DBD-456693F242F1}" type="pres">
      <dgm:prSet presAssocID="{E3E4A2D0-A8CE-4447-AA2C-9CDD26768062}" presName="Name17" presStyleLbl="parChTrans1D3" presStyleIdx="5" presStyleCnt="7"/>
      <dgm:spPr/>
    </dgm:pt>
    <dgm:pt modelId="{80AC1440-9BC4-4114-8AED-AD514E2FAC64}" type="pres">
      <dgm:prSet presAssocID="{0C781DA5-4BA9-43DC-BD83-154E644689F8}" presName="hierRoot3" presStyleCnt="0"/>
      <dgm:spPr/>
    </dgm:pt>
    <dgm:pt modelId="{E3283125-37A5-4BC3-AB90-BFC667640CEF}" type="pres">
      <dgm:prSet presAssocID="{0C781DA5-4BA9-43DC-BD83-154E644689F8}" presName="composite3" presStyleCnt="0"/>
      <dgm:spPr/>
    </dgm:pt>
    <dgm:pt modelId="{B03EB16C-ED86-41B3-8530-00DE017AE070}" type="pres">
      <dgm:prSet presAssocID="{0C781DA5-4BA9-43DC-BD83-154E644689F8}" presName="background3" presStyleLbl="node3" presStyleIdx="5" presStyleCnt="7"/>
      <dgm:spPr/>
    </dgm:pt>
    <dgm:pt modelId="{84381283-F397-4A0D-B713-8BBFEB8DADD9}" type="pres">
      <dgm:prSet presAssocID="{0C781DA5-4BA9-43DC-BD83-154E644689F8}" presName="text3" presStyleLbl="fgAcc3" presStyleIdx="5" presStyleCnt="7">
        <dgm:presLayoutVars>
          <dgm:chPref val="3"/>
        </dgm:presLayoutVars>
      </dgm:prSet>
      <dgm:spPr/>
    </dgm:pt>
    <dgm:pt modelId="{8436355A-165B-46AE-A646-F65BE37FC3D3}" type="pres">
      <dgm:prSet presAssocID="{0C781DA5-4BA9-43DC-BD83-154E644689F8}" presName="hierChild4" presStyleCnt="0"/>
      <dgm:spPr/>
    </dgm:pt>
    <dgm:pt modelId="{9A45CA6C-5CB4-4E83-8A06-575291EFB65D}" type="pres">
      <dgm:prSet presAssocID="{52D1C894-07A9-4877-BEC7-363953407495}" presName="Name10" presStyleLbl="parChTrans1D2" presStyleIdx="6" presStyleCnt="7"/>
      <dgm:spPr/>
    </dgm:pt>
    <dgm:pt modelId="{E62E79AC-98B9-463B-8DC3-E1F0957AA9EC}" type="pres">
      <dgm:prSet presAssocID="{461B0FA4-09E4-4A8A-9286-12FA079E4988}" presName="hierRoot2" presStyleCnt="0"/>
      <dgm:spPr/>
    </dgm:pt>
    <dgm:pt modelId="{8F9B5A94-60BE-4460-8ED0-E95B89D33E30}" type="pres">
      <dgm:prSet presAssocID="{461B0FA4-09E4-4A8A-9286-12FA079E4988}" presName="composite2" presStyleCnt="0"/>
      <dgm:spPr/>
    </dgm:pt>
    <dgm:pt modelId="{40846883-93C7-486D-A6A0-16745760DCAD}" type="pres">
      <dgm:prSet presAssocID="{461B0FA4-09E4-4A8A-9286-12FA079E4988}" presName="background2" presStyleLbl="node2" presStyleIdx="6" presStyleCnt="7"/>
      <dgm:spPr/>
    </dgm:pt>
    <dgm:pt modelId="{56166144-4DC3-4AA4-9D71-1177CFF0A591}" type="pres">
      <dgm:prSet presAssocID="{461B0FA4-09E4-4A8A-9286-12FA079E4988}" presName="text2" presStyleLbl="fgAcc2" presStyleIdx="6" presStyleCnt="7">
        <dgm:presLayoutVars>
          <dgm:chPref val="3"/>
        </dgm:presLayoutVars>
      </dgm:prSet>
      <dgm:spPr/>
    </dgm:pt>
    <dgm:pt modelId="{0CE3159A-851F-484C-9BF1-34A005093B8D}" type="pres">
      <dgm:prSet presAssocID="{461B0FA4-09E4-4A8A-9286-12FA079E4988}" presName="hierChild3" presStyleCnt="0"/>
      <dgm:spPr/>
    </dgm:pt>
    <dgm:pt modelId="{779619FB-1B16-46E1-B80B-B32DD8BA5296}" type="pres">
      <dgm:prSet presAssocID="{0C97FA67-D0DC-42AD-82F9-5087E963637B}" presName="Name17" presStyleLbl="parChTrans1D3" presStyleIdx="6" presStyleCnt="7"/>
      <dgm:spPr/>
    </dgm:pt>
    <dgm:pt modelId="{A25B07FF-F72A-4585-83A8-ACDDC6BEA04D}" type="pres">
      <dgm:prSet presAssocID="{569F311F-0894-45A0-B6FE-5FA1A3642BE3}" presName="hierRoot3" presStyleCnt="0"/>
      <dgm:spPr/>
    </dgm:pt>
    <dgm:pt modelId="{3A7BDE0C-BB50-472B-A29E-961FA5B0687F}" type="pres">
      <dgm:prSet presAssocID="{569F311F-0894-45A0-B6FE-5FA1A3642BE3}" presName="composite3" presStyleCnt="0"/>
      <dgm:spPr/>
    </dgm:pt>
    <dgm:pt modelId="{41F0EB86-0E36-426E-99E4-19DD68BABDD4}" type="pres">
      <dgm:prSet presAssocID="{569F311F-0894-45A0-B6FE-5FA1A3642BE3}" presName="background3" presStyleLbl="node3" presStyleIdx="6" presStyleCnt="7"/>
      <dgm:spPr/>
    </dgm:pt>
    <dgm:pt modelId="{FC9A2F3E-1723-4F5E-89BB-B0FBF2676EE6}" type="pres">
      <dgm:prSet presAssocID="{569F311F-0894-45A0-B6FE-5FA1A3642BE3}" presName="text3" presStyleLbl="fgAcc3" presStyleIdx="6" presStyleCnt="7">
        <dgm:presLayoutVars>
          <dgm:chPref val="3"/>
        </dgm:presLayoutVars>
      </dgm:prSet>
      <dgm:spPr/>
    </dgm:pt>
    <dgm:pt modelId="{D061D281-8ACA-4709-B005-4DAA2ACFCDFD}" type="pres">
      <dgm:prSet presAssocID="{569F311F-0894-45A0-B6FE-5FA1A3642BE3}" presName="hierChild4" presStyleCnt="0"/>
      <dgm:spPr/>
    </dgm:pt>
    <dgm:pt modelId="{07D7765C-CBD5-43C3-9072-AAE78B1BBBC7}" type="pres">
      <dgm:prSet presAssocID="{75F2D044-DB2D-4640-A6C2-CA71738E0334}" presName="Name23" presStyleLbl="parChTrans1D4" presStyleIdx="0" presStyleCnt="1"/>
      <dgm:spPr/>
    </dgm:pt>
    <dgm:pt modelId="{24ED8E77-6559-45AE-B9E3-33CC4DEAA8B7}" type="pres">
      <dgm:prSet presAssocID="{1AEFAF03-5F46-4DEB-AECF-EFF35B46B132}" presName="hierRoot4" presStyleCnt="0"/>
      <dgm:spPr/>
    </dgm:pt>
    <dgm:pt modelId="{D82DABED-66CC-4C65-812B-A2590D3ECF04}" type="pres">
      <dgm:prSet presAssocID="{1AEFAF03-5F46-4DEB-AECF-EFF35B46B132}" presName="composite4" presStyleCnt="0"/>
      <dgm:spPr/>
    </dgm:pt>
    <dgm:pt modelId="{D3D1F1A3-EC28-4E66-B01F-6C1EF42A01F6}" type="pres">
      <dgm:prSet presAssocID="{1AEFAF03-5F46-4DEB-AECF-EFF35B46B132}" presName="background4" presStyleLbl="node4" presStyleIdx="0" presStyleCnt="1"/>
      <dgm:spPr/>
    </dgm:pt>
    <dgm:pt modelId="{A8D50265-C311-455C-9CDF-9998D1C5A2CF}" type="pres">
      <dgm:prSet presAssocID="{1AEFAF03-5F46-4DEB-AECF-EFF35B46B132}" presName="text4" presStyleLbl="fgAcc4" presStyleIdx="0" presStyleCnt="1">
        <dgm:presLayoutVars>
          <dgm:chPref val="3"/>
        </dgm:presLayoutVars>
      </dgm:prSet>
      <dgm:spPr/>
    </dgm:pt>
    <dgm:pt modelId="{05532D5A-413B-4E22-A169-5C48049764B8}" type="pres">
      <dgm:prSet presAssocID="{1AEFAF03-5F46-4DEB-AECF-EFF35B46B132}" presName="hierChild5" presStyleCnt="0"/>
      <dgm:spPr/>
    </dgm:pt>
  </dgm:ptLst>
  <dgm:cxnLst>
    <dgm:cxn modelId="{9FBD5500-C15D-4E76-8C5E-149CE2772A02}" type="presOf" srcId="{0379F2C7-E3EC-4622-9A85-5414B0ABC580}" destId="{F73A31A6-B642-4DE6-B9E1-0A25E13F3072}" srcOrd="0" destOrd="0" presId="urn:microsoft.com/office/officeart/2005/8/layout/hierarchy1"/>
    <dgm:cxn modelId="{C03F6F01-328D-4014-871D-F9CFA9BBC40C}" type="presOf" srcId="{1AEFAF03-5F46-4DEB-AECF-EFF35B46B132}" destId="{A8D50265-C311-455C-9CDF-9998D1C5A2CF}" srcOrd="0" destOrd="0" presId="urn:microsoft.com/office/officeart/2005/8/layout/hierarchy1"/>
    <dgm:cxn modelId="{D6A7B801-C151-4F82-86B2-59642103AC83}" type="presOf" srcId="{8684D2C7-2BBF-45D7-A49F-35CCBBC4F33D}" destId="{941952D0-7FCB-45B7-BC7D-FC47BFBDDE2A}" srcOrd="0" destOrd="0" presId="urn:microsoft.com/office/officeart/2005/8/layout/hierarchy1"/>
    <dgm:cxn modelId="{1AE1C601-04CE-48D2-92DC-E45FADF4738C}" type="presOf" srcId="{C6B6D8E5-3C10-485B-A557-E1583B27A480}" destId="{556C0215-B079-4C7A-8235-E4DF1ED8BE03}" srcOrd="0" destOrd="0" presId="urn:microsoft.com/office/officeart/2005/8/layout/hierarchy1"/>
    <dgm:cxn modelId="{586F3005-5191-473F-B04C-B2986C7D59DF}" srcId="{846D1E85-495A-43C6-8C79-826B2787743C}" destId="{48531E70-549F-4200-AC5C-C9C80525F97D}" srcOrd="0" destOrd="0" parTransId="{8E1BAD16-24D8-43EA-AA05-57BCDE2F678C}" sibTransId="{45CB2488-D907-47AE-BC04-54EFE53DC38A}"/>
    <dgm:cxn modelId="{492C3E0B-70CA-4EA3-9C76-2B83D1EAAB13}" type="presOf" srcId="{5175CDBD-C250-440E-873F-C5BAEB07C9E9}" destId="{DF3AD6C4-79E5-4A5C-AD97-23D5A3701C51}" srcOrd="0" destOrd="0" presId="urn:microsoft.com/office/officeart/2005/8/layout/hierarchy1"/>
    <dgm:cxn modelId="{3CD71F0D-7076-499C-A10F-4E96C9A586AB}" type="presOf" srcId="{8E1BAD16-24D8-43EA-AA05-57BCDE2F678C}" destId="{C36D7505-539D-4548-972D-30075C75AB83}" srcOrd="0" destOrd="0" presId="urn:microsoft.com/office/officeart/2005/8/layout/hierarchy1"/>
    <dgm:cxn modelId="{083E1E0E-0214-466C-B13C-8AEE23E84520}" type="presOf" srcId="{75F2D044-DB2D-4640-A6C2-CA71738E0334}" destId="{07D7765C-CBD5-43C3-9072-AAE78B1BBBC7}" srcOrd="0" destOrd="0" presId="urn:microsoft.com/office/officeart/2005/8/layout/hierarchy1"/>
    <dgm:cxn modelId="{04417212-9790-47A8-8BAD-F7989A850AE7}" type="presOf" srcId="{5EB73847-AC46-4605-B8DA-D241249F697B}" destId="{8E784BE6-126B-4BD4-83B9-51FABA889609}" srcOrd="0" destOrd="0" presId="urn:microsoft.com/office/officeart/2005/8/layout/hierarchy1"/>
    <dgm:cxn modelId="{0EAF5715-40AB-446A-B4AC-9AC3D9A34D97}" type="presOf" srcId="{268F4605-F641-4B26-971A-D96769BD1671}" destId="{00F7C47B-A049-4D60-81C1-A5FEE7160388}" srcOrd="0" destOrd="0" presId="urn:microsoft.com/office/officeart/2005/8/layout/hierarchy1"/>
    <dgm:cxn modelId="{A652721C-DE0E-44F6-9AB8-46242835FBA4}" type="presOf" srcId="{78E83F7A-65EB-41CF-A179-55FAE18925D5}" destId="{C17A657D-1ADE-4C13-A984-646C32DE2D3E}" srcOrd="0" destOrd="0" presId="urn:microsoft.com/office/officeart/2005/8/layout/hierarchy1"/>
    <dgm:cxn modelId="{2842CF1E-F9FD-4F64-97AC-DF3A8E557EF9}" srcId="{D2918792-7A3E-4559-9559-B6B438197E06}" destId="{11071A2D-47C5-4528-A51D-B822B2808A70}" srcOrd="5" destOrd="0" parTransId="{268F4605-F641-4B26-971A-D96769BD1671}" sibTransId="{3DAB3738-85A5-49AC-A8A4-839B0CA8E984}"/>
    <dgm:cxn modelId="{5280672E-E822-4230-81AB-30D904C30215}" type="presOf" srcId="{52D1C894-07A9-4877-BEC7-363953407495}" destId="{9A45CA6C-5CB4-4E83-8A06-575291EFB65D}" srcOrd="0" destOrd="0" presId="urn:microsoft.com/office/officeart/2005/8/layout/hierarchy1"/>
    <dgm:cxn modelId="{CD63B03F-5550-40F6-8C63-B0A2EBA18F2E}" type="presOf" srcId="{5C8102C5-62C1-448C-AC45-C307A766FC92}" destId="{19553A18-18F5-4681-831F-C777862F52A3}" srcOrd="0" destOrd="0" presId="urn:microsoft.com/office/officeart/2005/8/layout/hierarchy1"/>
    <dgm:cxn modelId="{A961DC41-1379-49B5-8D6D-A23F1CFA4D60}" type="presOf" srcId="{E3E4A2D0-A8CE-4447-AA2C-9CDD26768062}" destId="{EFAA563F-629A-4640-9DBD-456693F242F1}" srcOrd="0" destOrd="0" presId="urn:microsoft.com/office/officeart/2005/8/layout/hierarchy1"/>
    <dgm:cxn modelId="{6C7C4343-1677-4B45-A76C-045859A3844E}" srcId="{11071A2D-47C5-4528-A51D-B822B2808A70}" destId="{0C781DA5-4BA9-43DC-BD83-154E644689F8}" srcOrd="0" destOrd="0" parTransId="{E3E4A2D0-A8CE-4447-AA2C-9CDD26768062}" sibTransId="{F2CAB68A-3F03-4F70-88F4-A030A27D123D}"/>
    <dgm:cxn modelId="{DADA0344-A6BC-42DD-AD2F-BE8DEF6734D7}" srcId="{569F311F-0894-45A0-B6FE-5FA1A3642BE3}" destId="{1AEFAF03-5F46-4DEB-AECF-EFF35B46B132}" srcOrd="0" destOrd="0" parTransId="{75F2D044-DB2D-4640-A6C2-CA71738E0334}" sibTransId="{E232FA38-E991-49BB-8060-6BECF610083B}"/>
    <dgm:cxn modelId="{4E32D368-075A-4894-A3FE-92A4D159E0CF}" type="presOf" srcId="{0C97FA67-D0DC-42AD-82F9-5087E963637B}" destId="{779619FB-1B16-46E1-B80B-B32DD8BA5296}" srcOrd="0" destOrd="0" presId="urn:microsoft.com/office/officeart/2005/8/layout/hierarchy1"/>
    <dgm:cxn modelId="{C9C9664B-B3A8-463B-BF4B-49B62ABE0C32}" type="presOf" srcId="{461B0FA4-09E4-4A8A-9286-12FA079E4988}" destId="{56166144-4DC3-4AA4-9D71-1177CFF0A591}" srcOrd="0" destOrd="0" presId="urn:microsoft.com/office/officeart/2005/8/layout/hierarchy1"/>
    <dgm:cxn modelId="{BF27474B-AFB5-497A-8368-E3B7901AFCD2}" srcId="{D2918792-7A3E-4559-9559-B6B438197E06}" destId="{4FB9806F-C9F7-4308-87F5-2439CF0E86CC}" srcOrd="3" destOrd="0" parTransId="{8AA240CD-F50F-4DF3-B127-C1CD42781AD7}" sibTransId="{E2D00E75-9CCF-447B-B49E-28824348C329}"/>
    <dgm:cxn modelId="{50E57E6E-DA30-4B16-98C3-D9C9ADFFEF15}" srcId="{D2918792-7A3E-4559-9559-B6B438197E06}" destId="{D4609CA1-6802-41D2-B852-6610E7F7451B}" srcOrd="2" destOrd="0" parTransId="{ADDCBAEF-6D4A-4568-9ED3-E1F5537264BA}" sibTransId="{54F7CB87-6DB9-4E47-8D60-EE8D926DD3D8}"/>
    <dgm:cxn modelId="{02AA8454-F37F-4E1B-A37A-DA60471814C8}" type="presOf" srcId="{D2918792-7A3E-4559-9559-B6B438197E06}" destId="{43967D80-5772-4962-80D0-EF55E463B742}" srcOrd="0" destOrd="0" presId="urn:microsoft.com/office/officeart/2005/8/layout/hierarchy1"/>
    <dgm:cxn modelId="{C4F5F976-7F74-4C78-AE5B-128035A9966E}" srcId="{D2918792-7A3E-4559-9559-B6B438197E06}" destId="{846D1E85-495A-43C6-8C79-826B2787743C}" srcOrd="4" destOrd="0" parTransId="{F11FCABF-B728-434D-8205-3BA1395DE38C}" sibTransId="{E1F2A526-C2B7-408C-91E3-CCAB8D092748}"/>
    <dgm:cxn modelId="{0F602757-6FE8-4077-A163-AA31F645AA2E}" srcId="{D2918792-7A3E-4559-9559-B6B438197E06}" destId="{31ADCED0-4021-4CE5-9F8B-ACC03F2528F7}" srcOrd="1" destOrd="0" parTransId="{5175CDBD-C250-440E-873F-C5BAEB07C9E9}" sibTransId="{A3544E42-5684-4946-BBC4-5CC3CBCEF35E}"/>
    <dgm:cxn modelId="{06466F7C-4BC6-4E09-B2F1-C455227D3CBF}" srcId="{4FB9806F-C9F7-4308-87F5-2439CF0E86CC}" destId="{5C8102C5-62C1-448C-AC45-C307A766FC92}" srcOrd="0" destOrd="0" parTransId="{5EB73847-AC46-4605-B8DA-D241249F697B}" sibTransId="{C9DDBB70-6FE0-4FB4-98F9-15474671E46A}"/>
    <dgm:cxn modelId="{24E7E57D-1267-4640-ADD9-5A6F0B0BD039}" srcId="{461B0FA4-09E4-4A8A-9286-12FA079E4988}" destId="{569F311F-0894-45A0-B6FE-5FA1A3642BE3}" srcOrd="0" destOrd="0" parTransId="{0C97FA67-D0DC-42AD-82F9-5087E963637B}" sibTransId="{13E18C7E-1C10-4BD9-B13D-ECAF33AD7FD5}"/>
    <dgm:cxn modelId="{2F2DE280-B655-4E54-A837-A6D411027050}" type="presOf" srcId="{21FDD8C2-6BF4-4403-8BAE-92C1ED68E37F}" destId="{EC6E18E6-90D6-437A-89EB-87B1C8CB71D3}" srcOrd="0" destOrd="0" presId="urn:microsoft.com/office/officeart/2005/8/layout/hierarchy1"/>
    <dgm:cxn modelId="{4FAD068C-C808-4DF7-A4BE-269E60A5ECDB}" type="presOf" srcId="{846D1E85-495A-43C6-8C79-826B2787743C}" destId="{3D27706D-8D5B-4179-9260-8FBE4FA99D14}" srcOrd="0" destOrd="0" presId="urn:microsoft.com/office/officeart/2005/8/layout/hierarchy1"/>
    <dgm:cxn modelId="{3465D48C-B3CF-4C32-883E-AA620E222CF0}" type="presOf" srcId="{4FB9806F-C9F7-4308-87F5-2439CF0E86CC}" destId="{581ACA1C-C178-47EF-87B6-7413F57D3415}" srcOrd="0" destOrd="0" presId="urn:microsoft.com/office/officeart/2005/8/layout/hierarchy1"/>
    <dgm:cxn modelId="{8AE7F08C-E011-44F4-B3D7-67C2ED390397}" type="presOf" srcId="{54C39995-98B7-4E2F-B350-F62EA1745BA9}" destId="{B270FA53-056F-4686-BF89-07765B66830F}" srcOrd="0" destOrd="0" presId="urn:microsoft.com/office/officeart/2005/8/layout/hierarchy1"/>
    <dgm:cxn modelId="{913DB392-4D45-4C08-BBA7-766A058C9480}" type="presOf" srcId="{6BB22BCD-9592-49F6-B368-734440BF71EC}" destId="{8A27FB78-3AEC-4176-9904-7288AAE885A3}" srcOrd="0" destOrd="0" presId="urn:microsoft.com/office/officeart/2005/8/layout/hierarchy1"/>
    <dgm:cxn modelId="{AA35BB98-FB37-40EB-8F52-FC38D05BA8B0}" srcId="{31ADCED0-4021-4CE5-9F8B-ACC03F2528F7}" destId="{6BB22BCD-9592-49F6-B368-734440BF71EC}" srcOrd="0" destOrd="0" parTransId="{21FDD8C2-6BF4-4403-8BAE-92C1ED68E37F}" sibTransId="{53D5B89D-32D4-48C2-95D0-89EDDCE8A2BE}"/>
    <dgm:cxn modelId="{6A9C539E-1FA8-436A-B083-C29DABB98608}" srcId="{7DA8AA71-DAC2-4767-A305-3C3DF654BA0C}" destId="{D2918792-7A3E-4559-9559-B6B438197E06}" srcOrd="0" destOrd="0" parTransId="{8881D4CA-1A0E-4DAB-A9D5-70A47986079B}" sibTransId="{FC579745-5C09-4E0F-94DB-0A5CCD444C9F}"/>
    <dgm:cxn modelId="{A83875A8-A52B-479A-927A-B42E17C13745}" type="presOf" srcId="{31ADCED0-4021-4CE5-9F8B-ACC03F2528F7}" destId="{B8E742FC-454E-43FA-BE7F-E63D7EA9F191}" srcOrd="0" destOrd="0" presId="urn:microsoft.com/office/officeart/2005/8/layout/hierarchy1"/>
    <dgm:cxn modelId="{767063B6-9C62-429B-B94E-14A33248C409}" type="presOf" srcId="{7DA8AA71-DAC2-4767-A305-3C3DF654BA0C}" destId="{52E3693D-5D09-41DF-A1F6-ABE78530041E}" srcOrd="0" destOrd="0" presId="urn:microsoft.com/office/officeart/2005/8/layout/hierarchy1"/>
    <dgm:cxn modelId="{88F6B8B7-02E2-472F-B8F6-B7A6276A030B}" type="presOf" srcId="{11071A2D-47C5-4528-A51D-B822B2808A70}" destId="{8504E6B7-D41D-4525-AF30-37FE32CBBEC1}" srcOrd="0" destOrd="0" presId="urn:microsoft.com/office/officeart/2005/8/layout/hierarchy1"/>
    <dgm:cxn modelId="{C954E3B9-6DFA-4474-B06E-8A40463188C5}" type="presOf" srcId="{D4609CA1-6802-41D2-B852-6610E7F7451B}" destId="{A871C03A-C256-4167-9876-5217040D6170}" srcOrd="0" destOrd="0" presId="urn:microsoft.com/office/officeart/2005/8/layout/hierarchy1"/>
    <dgm:cxn modelId="{BD366BBA-0666-415B-874A-E52618DE805C}" srcId="{D2918792-7A3E-4559-9559-B6B438197E06}" destId="{461B0FA4-09E4-4A8A-9286-12FA079E4988}" srcOrd="6" destOrd="0" parTransId="{52D1C894-07A9-4877-BEC7-363953407495}" sibTransId="{47DE2EBA-FAAB-4701-9DE7-DAC7401A20E3}"/>
    <dgm:cxn modelId="{FB90C4BC-CEAD-4DD0-94CC-D5047055442A}" type="presOf" srcId="{569F311F-0894-45A0-B6FE-5FA1A3642BE3}" destId="{FC9A2F3E-1723-4F5E-89BB-B0FBF2676EE6}" srcOrd="0" destOrd="0" presId="urn:microsoft.com/office/officeart/2005/8/layout/hierarchy1"/>
    <dgm:cxn modelId="{9412E6C3-AF33-4553-A78E-8FAFFDF85ACF}" srcId="{8684D2C7-2BBF-45D7-A49F-35CCBBC4F33D}" destId="{54C39995-98B7-4E2F-B350-F62EA1745BA9}" srcOrd="0" destOrd="0" parTransId="{78E83F7A-65EB-41CF-A179-55FAE18925D5}" sibTransId="{16C3E3AA-3578-4696-AEBD-699529FF04F9}"/>
    <dgm:cxn modelId="{7E9412D1-3D84-425C-A2C6-19F008DB26E9}" type="presOf" srcId="{0C781DA5-4BA9-43DC-BD83-154E644689F8}" destId="{84381283-F397-4A0D-B713-8BBFEB8DADD9}" srcOrd="0" destOrd="0" presId="urn:microsoft.com/office/officeart/2005/8/layout/hierarchy1"/>
    <dgm:cxn modelId="{33BE5DD6-4C1D-41B6-AFCE-92C72E1BA4AF}" srcId="{D2918792-7A3E-4559-9559-B6B438197E06}" destId="{8684D2C7-2BBF-45D7-A49F-35CCBBC4F33D}" srcOrd="0" destOrd="0" parTransId="{0379F2C7-E3EC-4622-9A85-5414B0ABC580}" sibTransId="{5ECAA58C-D129-4FF4-8D47-B51CC1277641}"/>
    <dgm:cxn modelId="{6F34C1E1-ACCE-4DA3-A4FF-A21D238153CC}" srcId="{D4609CA1-6802-41D2-B852-6610E7F7451B}" destId="{04316148-FAC9-4932-9BB1-25E2F31ABBC5}" srcOrd="0" destOrd="0" parTransId="{C6B6D8E5-3C10-485B-A557-E1583B27A480}" sibTransId="{9BD076F8-439E-49DF-A1B5-BB5CE44810C6}"/>
    <dgm:cxn modelId="{0BB814E2-1987-48B5-987A-69E882D2AE68}" type="presOf" srcId="{04316148-FAC9-4932-9BB1-25E2F31ABBC5}" destId="{570C07FD-43C1-43B0-9D66-296CD4956DC7}" srcOrd="0" destOrd="0" presId="urn:microsoft.com/office/officeart/2005/8/layout/hierarchy1"/>
    <dgm:cxn modelId="{54093AF0-01E8-42EE-980C-32CF779BFE99}" type="presOf" srcId="{F11FCABF-B728-434D-8205-3BA1395DE38C}" destId="{AB923B53-4B6F-48DF-9316-830356C7014F}" srcOrd="0" destOrd="0" presId="urn:microsoft.com/office/officeart/2005/8/layout/hierarchy1"/>
    <dgm:cxn modelId="{57A303F7-9074-4836-AAB0-C94F677D1B4E}" type="presOf" srcId="{8AA240CD-F50F-4DF3-B127-C1CD42781AD7}" destId="{BB86F120-4282-442B-9AAC-B00254116052}" srcOrd="0" destOrd="0" presId="urn:microsoft.com/office/officeart/2005/8/layout/hierarchy1"/>
    <dgm:cxn modelId="{D72A81F7-FF05-43DE-9846-6AE3D5D97188}" type="presOf" srcId="{48531E70-549F-4200-AC5C-C9C80525F97D}" destId="{BADAEC9A-1286-4040-B727-ACA953358B42}" srcOrd="0" destOrd="0" presId="urn:microsoft.com/office/officeart/2005/8/layout/hierarchy1"/>
    <dgm:cxn modelId="{EB55B1FC-4F83-460E-A3DB-6F88D0FCA5CE}" type="presOf" srcId="{ADDCBAEF-6D4A-4568-9ED3-E1F5537264BA}" destId="{797BFE1C-8DEE-47BA-B85E-110A5CA1F4F5}" srcOrd="0" destOrd="0" presId="urn:microsoft.com/office/officeart/2005/8/layout/hierarchy1"/>
    <dgm:cxn modelId="{7140FBC3-15C6-4A2E-BFE8-A9FD5FD6D389}" type="presParOf" srcId="{52E3693D-5D09-41DF-A1F6-ABE78530041E}" destId="{D3F8EC6D-14AB-481D-B9F8-FF475482A9B5}" srcOrd="0" destOrd="0" presId="urn:microsoft.com/office/officeart/2005/8/layout/hierarchy1"/>
    <dgm:cxn modelId="{80D83947-E963-414D-8CC9-F9033476C962}" type="presParOf" srcId="{D3F8EC6D-14AB-481D-B9F8-FF475482A9B5}" destId="{E13F6E3C-5624-4CCB-A254-6162C30B7E8B}" srcOrd="0" destOrd="0" presId="urn:microsoft.com/office/officeart/2005/8/layout/hierarchy1"/>
    <dgm:cxn modelId="{D6538711-D5A6-43A7-90EC-A088E30FD732}" type="presParOf" srcId="{E13F6E3C-5624-4CCB-A254-6162C30B7E8B}" destId="{8D48DE5B-278F-498F-A20D-8FECF6048F81}" srcOrd="0" destOrd="0" presId="urn:microsoft.com/office/officeart/2005/8/layout/hierarchy1"/>
    <dgm:cxn modelId="{7EB019BD-10D8-4918-85C2-D2E58C23F2AC}" type="presParOf" srcId="{E13F6E3C-5624-4CCB-A254-6162C30B7E8B}" destId="{43967D80-5772-4962-80D0-EF55E463B742}" srcOrd="1" destOrd="0" presId="urn:microsoft.com/office/officeart/2005/8/layout/hierarchy1"/>
    <dgm:cxn modelId="{48A6A9FC-1C6C-4BAF-9FC1-D404E8A8D822}" type="presParOf" srcId="{D3F8EC6D-14AB-481D-B9F8-FF475482A9B5}" destId="{74B9C353-CE9F-4484-B983-1E201CD39148}" srcOrd="1" destOrd="0" presId="urn:microsoft.com/office/officeart/2005/8/layout/hierarchy1"/>
    <dgm:cxn modelId="{39B1309C-D432-4B8B-BFB6-15FC7B108724}" type="presParOf" srcId="{74B9C353-CE9F-4484-B983-1E201CD39148}" destId="{F73A31A6-B642-4DE6-B9E1-0A25E13F3072}" srcOrd="0" destOrd="0" presId="urn:microsoft.com/office/officeart/2005/8/layout/hierarchy1"/>
    <dgm:cxn modelId="{B97C4ED1-4A0B-4463-9FB1-F6DCCCB22E3F}" type="presParOf" srcId="{74B9C353-CE9F-4484-B983-1E201CD39148}" destId="{2E45D9D1-17C3-4F7B-8DA1-014865E6F5B8}" srcOrd="1" destOrd="0" presId="urn:microsoft.com/office/officeart/2005/8/layout/hierarchy1"/>
    <dgm:cxn modelId="{076AB8C2-D3DB-4542-97EF-A09E137B930E}" type="presParOf" srcId="{2E45D9D1-17C3-4F7B-8DA1-014865E6F5B8}" destId="{61914261-809F-4734-AF14-22A0F8497D91}" srcOrd="0" destOrd="0" presId="urn:microsoft.com/office/officeart/2005/8/layout/hierarchy1"/>
    <dgm:cxn modelId="{7BAF80F4-159E-4C84-956A-A932D516CC1C}" type="presParOf" srcId="{61914261-809F-4734-AF14-22A0F8497D91}" destId="{CFCFBAC0-919D-46BA-BFFE-8B106FDEAC99}" srcOrd="0" destOrd="0" presId="urn:microsoft.com/office/officeart/2005/8/layout/hierarchy1"/>
    <dgm:cxn modelId="{096CB132-CB00-4A69-9C2D-800796B75D8C}" type="presParOf" srcId="{61914261-809F-4734-AF14-22A0F8497D91}" destId="{941952D0-7FCB-45B7-BC7D-FC47BFBDDE2A}" srcOrd="1" destOrd="0" presId="urn:microsoft.com/office/officeart/2005/8/layout/hierarchy1"/>
    <dgm:cxn modelId="{01C08759-521B-4AF9-9557-E9CDAC801CF2}" type="presParOf" srcId="{2E45D9D1-17C3-4F7B-8DA1-014865E6F5B8}" destId="{4910CFDC-91B2-4E54-B6A5-F49EBF6B9244}" srcOrd="1" destOrd="0" presId="urn:microsoft.com/office/officeart/2005/8/layout/hierarchy1"/>
    <dgm:cxn modelId="{095BA058-690D-4370-9919-F70EB8BE92C8}" type="presParOf" srcId="{4910CFDC-91B2-4E54-B6A5-F49EBF6B9244}" destId="{C17A657D-1ADE-4C13-A984-646C32DE2D3E}" srcOrd="0" destOrd="0" presId="urn:microsoft.com/office/officeart/2005/8/layout/hierarchy1"/>
    <dgm:cxn modelId="{04487291-E81F-41AC-A928-1A9C3D20B3BF}" type="presParOf" srcId="{4910CFDC-91B2-4E54-B6A5-F49EBF6B9244}" destId="{C6CE3187-25F8-4FB9-865D-67A1520E8AE9}" srcOrd="1" destOrd="0" presId="urn:microsoft.com/office/officeart/2005/8/layout/hierarchy1"/>
    <dgm:cxn modelId="{D06516F1-87D0-488B-8746-F14EFBF0966C}" type="presParOf" srcId="{C6CE3187-25F8-4FB9-865D-67A1520E8AE9}" destId="{BF3E78C1-A012-4368-A36D-2EF1C69E97C9}" srcOrd="0" destOrd="0" presId="urn:microsoft.com/office/officeart/2005/8/layout/hierarchy1"/>
    <dgm:cxn modelId="{10350C45-6D38-49AD-8BD0-A224DDC2DA34}" type="presParOf" srcId="{BF3E78C1-A012-4368-A36D-2EF1C69E97C9}" destId="{94478B9F-53B5-4BE8-A741-4CD672BB43F7}" srcOrd="0" destOrd="0" presId="urn:microsoft.com/office/officeart/2005/8/layout/hierarchy1"/>
    <dgm:cxn modelId="{FA374622-4FD4-4E95-B31A-4668C30AB368}" type="presParOf" srcId="{BF3E78C1-A012-4368-A36D-2EF1C69E97C9}" destId="{B270FA53-056F-4686-BF89-07765B66830F}" srcOrd="1" destOrd="0" presId="urn:microsoft.com/office/officeart/2005/8/layout/hierarchy1"/>
    <dgm:cxn modelId="{4E0BE9B8-1A93-47BC-9D19-5A4FD579E47A}" type="presParOf" srcId="{C6CE3187-25F8-4FB9-865D-67A1520E8AE9}" destId="{59378A42-D404-4496-BAE2-0E961891C95B}" srcOrd="1" destOrd="0" presId="urn:microsoft.com/office/officeart/2005/8/layout/hierarchy1"/>
    <dgm:cxn modelId="{3778A91A-1A5D-4DDC-AB48-DF5BD6B5CF84}" type="presParOf" srcId="{74B9C353-CE9F-4484-B983-1E201CD39148}" destId="{DF3AD6C4-79E5-4A5C-AD97-23D5A3701C51}" srcOrd="2" destOrd="0" presId="urn:microsoft.com/office/officeart/2005/8/layout/hierarchy1"/>
    <dgm:cxn modelId="{18E8BD09-2EAF-4982-972A-9EE372511DF1}" type="presParOf" srcId="{74B9C353-CE9F-4484-B983-1E201CD39148}" destId="{BE94A27B-4EC8-44CE-AF94-CB9F919E3814}" srcOrd="3" destOrd="0" presId="urn:microsoft.com/office/officeart/2005/8/layout/hierarchy1"/>
    <dgm:cxn modelId="{46AD9995-BBE5-4B1A-876F-8732B034C252}" type="presParOf" srcId="{BE94A27B-4EC8-44CE-AF94-CB9F919E3814}" destId="{75EB59F0-A242-46DC-BC13-FBEC3E83E45A}" srcOrd="0" destOrd="0" presId="urn:microsoft.com/office/officeart/2005/8/layout/hierarchy1"/>
    <dgm:cxn modelId="{A9565621-222A-4190-91E5-019636790E4B}" type="presParOf" srcId="{75EB59F0-A242-46DC-BC13-FBEC3E83E45A}" destId="{1F9AF958-960D-4601-9E9F-AEE421922B64}" srcOrd="0" destOrd="0" presId="urn:microsoft.com/office/officeart/2005/8/layout/hierarchy1"/>
    <dgm:cxn modelId="{0231E9C5-D402-41DE-8CD6-14EC8FF33526}" type="presParOf" srcId="{75EB59F0-A242-46DC-BC13-FBEC3E83E45A}" destId="{B8E742FC-454E-43FA-BE7F-E63D7EA9F191}" srcOrd="1" destOrd="0" presId="urn:microsoft.com/office/officeart/2005/8/layout/hierarchy1"/>
    <dgm:cxn modelId="{FE219579-B614-41F5-BF02-60903502B664}" type="presParOf" srcId="{BE94A27B-4EC8-44CE-AF94-CB9F919E3814}" destId="{D3E11E7F-9C50-40FB-9E22-0A829077A63A}" srcOrd="1" destOrd="0" presId="urn:microsoft.com/office/officeart/2005/8/layout/hierarchy1"/>
    <dgm:cxn modelId="{D5E8A57E-383A-46B5-AE77-3BCDAAE0758F}" type="presParOf" srcId="{D3E11E7F-9C50-40FB-9E22-0A829077A63A}" destId="{EC6E18E6-90D6-437A-89EB-87B1C8CB71D3}" srcOrd="0" destOrd="0" presId="urn:microsoft.com/office/officeart/2005/8/layout/hierarchy1"/>
    <dgm:cxn modelId="{D901B5B1-C8D4-4CC7-A713-CAD63532123E}" type="presParOf" srcId="{D3E11E7F-9C50-40FB-9E22-0A829077A63A}" destId="{C9A67B8A-C67D-4634-9DD7-DE91F6B3855A}" srcOrd="1" destOrd="0" presId="urn:microsoft.com/office/officeart/2005/8/layout/hierarchy1"/>
    <dgm:cxn modelId="{E4DF62E2-E7F0-432C-85A2-BC32DBE6CF47}" type="presParOf" srcId="{C9A67B8A-C67D-4634-9DD7-DE91F6B3855A}" destId="{DBE36758-D468-4F06-B687-C714A839DFF6}" srcOrd="0" destOrd="0" presId="urn:microsoft.com/office/officeart/2005/8/layout/hierarchy1"/>
    <dgm:cxn modelId="{AE94A266-9213-411F-86CD-81BF9823213A}" type="presParOf" srcId="{DBE36758-D468-4F06-B687-C714A839DFF6}" destId="{CCD68DBE-71E6-4C80-ABA3-D3616019CB59}" srcOrd="0" destOrd="0" presId="urn:microsoft.com/office/officeart/2005/8/layout/hierarchy1"/>
    <dgm:cxn modelId="{DC2DB115-2A6D-4986-9ED2-387A489A1682}" type="presParOf" srcId="{DBE36758-D468-4F06-B687-C714A839DFF6}" destId="{8A27FB78-3AEC-4176-9904-7288AAE885A3}" srcOrd="1" destOrd="0" presId="urn:microsoft.com/office/officeart/2005/8/layout/hierarchy1"/>
    <dgm:cxn modelId="{41B06F86-7AFF-420C-B245-F81127C7B9D7}" type="presParOf" srcId="{C9A67B8A-C67D-4634-9DD7-DE91F6B3855A}" destId="{E6C36C28-48E9-4AF8-AD18-8FF6392CD9E2}" srcOrd="1" destOrd="0" presId="urn:microsoft.com/office/officeart/2005/8/layout/hierarchy1"/>
    <dgm:cxn modelId="{34BA41C1-A4A6-48BF-AC79-6FB01E9DE9F8}" type="presParOf" srcId="{74B9C353-CE9F-4484-B983-1E201CD39148}" destId="{797BFE1C-8DEE-47BA-B85E-110A5CA1F4F5}" srcOrd="4" destOrd="0" presId="urn:microsoft.com/office/officeart/2005/8/layout/hierarchy1"/>
    <dgm:cxn modelId="{A474F013-F2BB-48A9-B6D4-F253AA6C4641}" type="presParOf" srcId="{74B9C353-CE9F-4484-B983-1E201CD39148}" destId="{554AC1AD-931D-40E6-83EA-80F0078CCD3C}" srcOrd="5" destOrd="0" presId="urn:microsoft.com/office/officeart/2005/8/layout/hierarchy1"/>
    <dgm:cxn modelId="{BBD10FFB-12C3-4279-A03A-0A6B23E7C3E6}" type="presParOf" srcId="{554AC1AD-931D-40E6-83EA-80F0078CCD3C}" destId="{6B5DCDB4-5026-4515-8D90-BE716A2CC193}" srcOrd="0" destOrd="0" presId="urn:microsoft.com/office/officeart/2005/8/layout/hierarchy1"/>
    <dgm:cxn modelId="{78A434F3-2A85-4111-A067-CBBF2380EBB1}" type="presParOf" srcId="{6B5DCDB4-5026-4515-8D90-BE716A2CC193}" destId="{88704B83-9844-48F5-BA9E-31941FEB00E1}" srcOrd="0" destOrd="0" presId="urn:microsoft.com/office/officeart/2005/8/layout/hierarchy1"/>
    <dgm:cxn modelId="{26B4A664-D34F-45BD-8CEA-D621F727F1BC}" type="presParOf" srcId="{6B5DCDB4-5026-4515-8D90-BE716A2CC193}" destId="{A871C03A-C256-4167-9876-5217040D6170}" srcOrd="1" destOrd="0" presId="urn:microsoft.com/office/officeart/2005/8/layout/hierarchy1"/>
    <dgm:cxn modelId="{8D635E07-4DE7-4A82-9222-7EF954D948AA}" type="presParOf" srcId="{554AC1AD-931D-40E6-83EA-80F0078CCD3C}" destId="{67F2FF8F-B045-44A7-8B9B-3B1184DE7394}" srcOrd="1" destOrd="0" presId="urn:microsoft.com/office/officeart/2005/8/layout/hierarchy1"/>
    <dgm:cxn modelId="{D586E523-AFBC-4823-877B-B72399E1D0CB}" type="presParOf" srcId="{67F2FF8F-B045-44A7-8B9B-3B1184DE7394}" destId="{556C0215-B079-4C7A-8235-E4DF1ED8BE03}" srcOrd="0" destOrd="0" presId="urn:microsoft.com/office/officeart/2005/8/layout/hierarchy1"/>
    <dgm:cxn modelId="{78E5EACC-ADD4-4AB0-92BA-016D120AA69A}" type="presParOf" srcId="{67F2FF8F-B045-44A7-8B9B-3B1184DE7394}" destId="{9DEB00CF-F264-47AA-ABC7-4A5E6227BEFC}" srcOrd="1" destOrd="0" presId="urn:microsoft.com/office/officeart/2005/8/layout/hierarchy1"/>
    <dgm:cxn modelId="{65204335-45DB-4AE3-A5D3-C532F8C96B9D}" type="presParOf" srcId="{9DEB00CF-F264-47AA-ABC7-4A5E6227BEFC}" destId="{660C0D5A-7B33-4029-A0FF-E5D9445FBD89}" srcOrd="0" destOrd="0" presId="urn:microsoft.com/office/officeart/2005/8/layout/hierarchy1"/>
    <dgm:cxn modelId="{02B16503-FA25-4FF9-9D98-8AC44B7F0B2D}" type="presParOf" srcId="{660C0D5A-7B33-4029-A0FF-E5D9445FBD89}" destId="{3B129340-FEBB-4454-972E-662C0493CA1F}" srcOrd="0" destOrd="0" presId="urn:microsoft.com/office/officeart/2005/8/layout/hierarchy1"/>
    <dgm:cxn modelId="{2AF511F4-5CE0-4DD1-9FBF-32E786E85C3D}" type="presParOf" srcId="{660C0D5A-7B33-4029-A0FF-E5D9445FBD89}" destId="{570C07FD-43C1-43B0-9D66-296CD4956DC7}" srcOrd="1" destOrd="0" presId="urn:microsoft.com/office/officeart/2005/8/layout/hierarchy1"/>
    <dgm:cxn modelId="{C4549916-88D9-4747-BE87-9AB512AE9BDD}" type="presParOf" srcId="{9DEB00CF-F264-47AA-ABC7-4A5E6227BEFC}" destId="{08049093-ADD9-4A55-970C-1B71443B3E43}" srcOrd="1" destOrd="0" presId="urn:microsoft.com/office/officeart/2005/8/layout/hierarchy1"/>
    <dgm:cxn modelId="{5D18E37D-8BC4-454E-A911-DEB097020682}" type="presParOf" srcId="{74B9C353-CE9F-4484-B983-1E201CD39148}" destId="{BB86F120-4282-442B-9AAC-B00254116052}" srcOrd="6" destOrd="0" presId="urn:microsoft.com/office/officeart/2005/8/layout/hierarchy1"/>
    <dgm:cxn modelId="{315EB5DD-0FB8-4B0C-B15E-0F30BF56D635}" type="presParOf" srcId="{74B9C353-CE9F-4484-B983-1E201CD39148}" destId="{B46A48F8-A0AD-4FC2-AF25-7C97EF971F49}" srcOrd="7" destOrd="0" presId="urn:microsoft.com/office/officeart/2005/8/layout/hierarchy1"/>
    <dgm:cxn modelId="{82425ED1-9CC3-49AD-8ECD-7CD7782C9180}" type="presParOf" srcId="{B46A48F8-A0AD-4FC2-AF25-7C97EF971F49}" destId="{3363908A-3270-43E4-B63D-F44681051992}" srcOrd="0" destOrd="0" presId="urn:microsoft.com/office/officeart/2005/8/layout/hierarchy1"/>
    <dgm:cxn modelId="{1B1B83B9-A2FD-4386-AEB5-EF11CCC71597}" type="presParOf" srcId="{3363908A-3270-43E4-B63D-F44681051992}" destId="{F012D052-BF46-4031-A0FE-456666B60056}" srcOrd="0" destOrd="0" presId="urn:microsoft.com/office/officeart/2005/8/layout/hierarchy1"/>
    <dgm:cxn modelId="{19D7A8B7-8A9C-454D-862A-66774F173D94}" type="presParOf" srcId="{3363908A-3270-43E4-B63D-F44681051992}" destId="{581ACA1C-C178-47EF-87B6-7413F57D3415}" srcOrd="1" destOrd="0" presId="urn:microsoft.com/office/officeart/2005/8/layout/hierarchy1"/>
    <dgm:cxn modelId="{C70D5B62-00F2-4A39-AA62-1CE6060C7FD4}" type="presParOf" srcId="{B46A48F8-A0AD-4FC2-AF25-7C97EF971F49}" destId="{99B4FBE3-9E1C-4179-8E5C-D2C0C1EBFE60}" srcOrd="1" destOrd="0" presId="urn:microsoft.com/office/officeart/2005/8/layout/hierarchy1"/>
    <dgm:cxn modelId="{9EB89F85-4DB6-43F3-B085-E09AA1F5635C}" type="presParOf" srcId="{99B4FBE3-9E1C-4179-8E5C-D2C0C1EBFE60}" destId="{8E784BE6-126B-4BD4-83B9-51FABA889609}" srcOrd="0" destOrd="0" presId="urn:microsoft.com/office/officeart/2005/8/layout/hierarchy1"/>
    <dgm:cxn modelId="{0037B0E5-5DF9-4B4F-A133-FDB27149F382}" type="presParOf" srcId="{99B4FBE3-9E1C-4179-8E5C-D2C0C1EBFE60}" destId="{307E411F-133E-4532-8AF9-62E4DDB434E9}" srcOrd="1" destOrd="0" presId="urn:microsoft.com/office/officeart/2005/8/layout/hierarchy1"/>
    <dgm:cxn modelId="{A3723D2D-79DE-46BE-A524-4B082EC30468}" type="presParOf" srcId="{307E411F-133E-4532-8AF9-62E4DDB434E9}" destId="{E27D404E-2E20-48B4-8A48-9DF0965D2A1A}" srcOrd="0" destOrd="0" presId="urn:microsoft.com/office/officeart/2005/8/layout/hierarchy1"/>
    <dgm:cxn modelId="{AA10B005-8533-4B56-8B43-C50A80BB7B66}" type="presParOf" srcId="{E27D404E-2E20-48B4-8A48-9DF0965D2A1A}" destId="{F10E811F-6869-480F-9314-B58286E03E9D}" srcOrd="0" destOrd="0" presId="urn:microsoft.com/office/officeart/2005/8/layout/hierarchy1"/>
    <dgm:cxn modelId="{0F82E485-E14B-4C2F-BB9E-838B0ED0AE49}" type="presParOf" srcId="{E27D404E-2E20-48B4-8A48-9DF0965D2A1A}" destId="{19553A18-18F5-4681-831F-C777862F52A3}" srcOrd="1" destOrd="0" presId="urn:microsoft.com/office/officeart/2005/8/layout/hierarchy1"/>
    <dgm:cxn modelId="{1FAF7790-F510-4BAB-99AC-1AB35CDCDD03}" type="presParOf" srcId="{307E411F-133E-4532-8AF9-62E4DDB434E9}" destId="{5EFCDE6B-C620-469B-8355-AACEABFF6579}" srcOrd="1" destOrd="0" presId="urn:microsoft.com/office/officeart/2005/8/layout/hierarchy1"/>
    <dgm:cxn modelId="{11E1E691-50BD-47E2-BA66-B5D2B20E88B6}" type="presParOf" srcId="{74B9C353-CE9F-4484-B983-1E201CD39148}" destId="{AB923B53-4B6F-48DF-9316-830356C7014F}" srcOrd="8" destOrd="0" presId="urn:microsoft.com/office/officeart/2005/8/layout/hierarchy1"/>
    <dgm:cxn modelId="{959A3F19-4583-4924-890A-0AD153F9285E}" type="presParOf" srcId="{74B9C353-CE9F-4484-B983-1E201CD39148}" destId="{6E0BF5E8-1647-4C75-B5E1-2DF2F1FF0631}" srcOrd="9" destOrd="0" presId="urn:microsoft.com/office/officeart/2005/8/layout/hierarchy1"/>
    <dgm:cxn modelId="{57DBAA68-18E9-4A96-833D-FEA46E0B7319}" type="presParOf" srcId="{6E0BF5E8-1647-4C75-B5E1-2DF2F1FF0631}" destId="{00712431-3EC4-4671-8250-DD6EEDA72720}" srcOrd="0" destOrd="0" presId="urn:microsoft.com/office/officeart/2005/8/layout/hierarchy1"/>
    <dgm:cxn modelId="{6B280BC4-6C75-4228-854B-4E6D3649FEB9}" type="presParOf" srcId="{00712431-3EC4-4671-8250-DD6EEDA72720}" destId="{C80FFAEA-9A1C-48FB-B10B-55423F38914D}" srcOrd="0" destOrd="0" presId="urn:microsoft.com/office/officeart/2005/8/layout/hierarchy1"/>
    <dgm:cxn modelId="{2F93E959-25D4-4515-9F4C-2C613B7BC5CD}" type="presParOf" srcId="{00712431-3EC4-4671-8250-DD6EEDA72720}" destId="{3D27706D-8D5B-4179-9260-8FBE4FA99D14}" srcOrd="1" destOrd="0" presId="urn:microsoft.com/office/officeart/2005/8/layout/hierarchy1"/>
    <dgm:cxn modelId="{7B635BCF-E4FD-4BAC-BB93-9E1E08F7C726}" type="presParOf" srcId="{6E0BF5E8-1647-4C75-B5E1-2DF2F1FF0631}" destId="{A0B6704B-D067-46CF-9530-4CB02B51ABE2}" srcOrd="1" destOrd="0" presId="urn:microsoft.com/office/officeart/2005/8/layout/hierarchy1"/>
    <dgm:cxn modelId="{8730A6B6-2019-45B2-A9FE-7D5D6A76967A}" type="presParOf" srcId="{A0B6704B-D067-46CF-9530-4CB02B51ABE2}" destId="{C36D7505-539D-4548-972D-30075C75AB83}" srcOrd="0" destOrd="0" presId="urn:microsoft.com/office/officeart/2005/8/layout/hierarchy1"/>
    <dgm:cxn modelId="{F3111D37-59FF-42D7-A2F3-514688B9F7E8}" type="presParOf" srcId="{A0B6704B-D067-46CF-9530-4CB02B51ABE2}" destId="{32D0F91C-BC3C-4645-AAFA-76E42C3DD760}" srcOrd="1" destOrd="0" presId="urn:microsoft.com/office/officeart/2005/8/layout/hierarchy1"/>
    <dgm:cxn modelId="{FF6A3DB0-7448-42C5-A569-88E4EB607E12}" type="presParOf" srcId="{32D0F91C-BC3C-4645-AAFA-76E42C3DD760}" destId="{6C98DEA5-B974-420D-A010-A78446EA5B9C}" srcOrd="0" destOrd="0" presId="urn:microsoft.com/office/officeart/2005/8/layout/hierarchy1"/>
    <dgm:cxn modelId="{E57BD5CC-D6A3-4666-9242-360E40AFFB99}" type="presParOf" srcId="{6C98DEA5-B974-420D-A010-A78446EA5B9C}" destId="{566290E8-43E1-40B6-BBD0-7BA1977F44B3}" srcOrd="0" destOrd="0" presId="urn:microsoft.com/office/officeart/2005/8/layout/hierarchy1"/>
    <dgm:cxn modelId="{832FBE94-6691-4B18-ACA9-5565FB4D83F6}" type="presParOf" srcId="{6C98DEA5-B974-420D-A010-A78446EA5B9C}" destId="{BADAEC9A-1286-4040-B727-ACA953358B42}" srcOrd="1" destOrd="0" presId="urn:microsoft.com/office/officeart/2005/8/layout/hierarchy1"/>
    <dgm:cxn modelId="{01DD8010-1A06-458C-B686-6B5DB4F406B6}" type="presParOf" srcId="{32D0F91C-BC3C-4645-AAFA-76E42C3DD760}" destId="{028FF384-B6E3-4BA2-942A-FABCAD85026D}" srcOrd="1" destOrd="0" presId="urn:microsoft.com/office/officeart/2005/8/layout/hierarchy1"/>
    <dgm:cxn modelId="{96BF0A95-E708-4301-983A-DFAC0BF41411}" type="presParOf" srcId="{74B9C353-CE9F-4484-B983-1E201CD39148}" destId="{00F7C47B-A049-4D60-81C1-A5FEE7160388}" srcOrd="10" destOrd="0" presId="urn:microsoft.com/office/officeart/2005/8/layout/hierarchy1"/>
    <dgm:cxn modelId="{776E167A-758D-45D8-9529-8BC173BDE283}" type="presParOf" srcId="{74B9C353-CE9F-4484-B983-1E201CD39148}" destId="{AFA7C105-7D67-4C58-827F-26694DAA2C8B}" srcOrd="11" destOrd="0" presId="urn:microsoft.com/office/officeart/2005/8/layout/hierarchy1"/>
    <dgm:cxn modelId="{4B3A7774-CE4C-43BF-AEC7-C773B01D0C15}" type="presParOf" srcId="{AFA7C105-7D67-4C58-827F-26694DAA2C8B}" destId="{4404E343-20BE-4117-B300-7ADF1F56036A}" srcOrd="0" destOrd="0" presId="urn:microsoft.com/office/officeart/2005/8/layout/hierarchy1"/>
    <dgm:cxn modelId="{A62ABB9C-A61B-46D3-AC3A-DA8A9D2F5BFF}" type="presParOf" srcId="{4404E343-20BE-4117-B300-7ADF1F56036A}" destId="{34C1B048-4A2B-4F7D-942C-5653F727E7F6}" srcOrd="0" destOrd="0" presId="urn:microsoft.com/office/officeart/2005/8/layout/hierarchy1"/>
    <dgm:cxn modelId="{F71782C8-E493-4ED3-BD7D-7D4377715975}" type="presParOf" srcId="{4404E343-20BE-4117-B300-7ADF1F56036A}" destId="{8504E6B7-D41D-4525-AF30-37FE32CBBEC1}" srcOrd="1" destOrd="0" presId="urn:microsoft.com/office/officeart/2005/8/layout/hierarchy1"/>
    <dgm:cxn modelId="{B9633DDC-2EC5-4DC0-9F31-D9AC24112383}" type="presParOf" srcId="{AFA7C105-7D67-4C58-827F-26694DAA2C8B}" destId="{EF9138E7-5405-4AAC-A6FC-AA79462F52CE}" srcOrd="1" destOrd="0" presId="urn:microsoft.com/office/officeart/2005/8/layout/hierarchy1"/>
    <dgm:cxn modelId="{C04AF3CF-E6B9-45B5-B1F3-EA6382004FFD}" type="presParOf" srcId="{EF9138E7-5405-4AAC-A6FC-AA79462F52CE}" destId="{EFAA563F-629A-4640-9DBD-456693F242F1}" srcOrd="0" destOrd="0" presId="urn:microsoft.com/office/officeart/2005/8/layout/hierarchy1"/>
    <dgm:cxn modelId="{834032AC-AC03-4A71-BB31-0DE4769DA1F5}" type="presParOf" srcId="{EF9138E7-5405-4AAC-A6FC-AA79462F52CE}" destId="{80AC1440-9BC4-4114-8AED-AD514E2FAC64}" srcOrd="1" destOrd="0" presId="urn:microsoft.com/office/officeart/2005/8/layout/hierarchy1"/>
    <dgm:cxn modelId="{11B90370-A9D3-4533-940A-5FBCCD1F8122}" type="presParOf" srcId="{80AC1440-9BC4-4114-8AED-AD514E2FAC64}" destId="{E3283125-37A5-4BC3-AB90-BFC667640CEF}" srcOrd="0" destOrd="0" presId="urn:microsoft.com/office/officeart/2005/8/layout/hierarchy1"/>
    <dgm:cxn modelId="{52F37C81-9DF1-4756-9B5D-33ABD2F9EEE0}" type="presParOf" srcId="{E3283125-37A5-4BC3-AB90-BFC667640CEF}" destId="{B03EB16C-ED86-41B3-8530-00DE017AE070}" srcOrd="0" destOrd="0" presId="urn:microsoft.com/office/officeart/2005/8/layout/hierarchy1"/>
    <dgm:cxn modelId="{E9FCC9CF-AC11-4746-8A6E-0ECBEB68D5B4}" type="presParOf" srcId="{E3283125-37A5-4BC3-AB90-BFC667640CEF}" destId="{84381283-F397-4A0D-B713-8BBFEB8DADD9}" srcOrd="1" destOrd="0" presId="urn:microsoft.com/office/officeart/2005/8/layout/hierarchy1"/>
    <dgm:cxn modelId="{EE62395C-BA8A-46CD-938E-A9DF05909842}" type="presParOf" srcId="{80AC1440-9BC4-4114-8AED-AD514E2FAC64}" destId="{8436355A-165B-46AE-A646-F65BE37FC3D3}" srcOrd="1" destOrd="0" presId="urn:microsoft.com/office/officeart/2005/8/layout/hierarchy1"/>
    <dgm:cxn modelId="{8483FAEB-168E-4C4A-8BFC-554F93B39BE4}" type="presParOf" srcId="{74B9C353-CE9F-4484-B983-1E201CD39148}" destId="{9A45CA6C-5CB4-4E83-8A06-575291EFB65D}" srcOrd="12" destOrd="0" presId="urn:microsoft.com/office/officeart/2005/8/layout/hierarchy1"/>
    <dgm:cxn modelId="{3306DB86-6B6B-4CC8-A732-0B3BBECDEC19}" type="presParOf" srcId="{74B9C353-CE9F-4484-B983-1E201CD39148}" destId="{E62E79AC-98B9-463B-8DC3-E1F0957AA9EC}" srcOrd="13" destOrd="0" presId="urn:microsoft.com/office/officeart/2005/8/layout/hierarchy1"/>
    <dgm:cxn modelId="{3C43BDE8-5319-4D6D-A950-3B8A91B68BAD}" type="presParOf" srcId="{E62E79AC-98B9-463B-8DC3-E1F0957AA9EC}" destId="{8F9B5A94-60BE-4460-8ED0-E95B89D33E30}" srcOrd="0" destOrd="0" presId="urn:microsoft.com/office/officeart/2005/8/layout/hierarchy1"/>
    <dgm:cxn modelId="{7ED3607C-2DAD-4198-9579-666F9285D4F0}" type="presParOf" srcId="{8F9B5A94-60BE-4460-8ED0-E95B89D33E30}" destId="{40846883-93C7-486D-A6A0-16745760DCAD}" srcOrd="0" destOrd="0" presId="urn:microsoft.com/office/officeart/2005/8/layout/hierarchy1"/>
    <dgm:cxn modelId="{6A2B70DE-57B4-4084-A52C-9D0FDD9691EB}" type="presParOf" srcId="{8F9B5A94-60BE-4460-8ED0-E95B89D33E30}" destId="{56166144-4DC3-4AA4-9D71-1177CFF0A591}" srcOrd="1" destOrd="0" presId="urn:microsoft.com/office/officeart/2005/8/layout/hierarchy1"/>
    <dgm:cxn modelId="{A45AA965-68DE-4252-8B6B-A65645D8A8DE}" type="presParOf" srcId="{E62E79AC-98B9-463B-8DC3-E1F0957AA9EC}" destId="{0CE3159A-851F-484C-9BF1-34A005093B8D}" srcOrd="1" destOrd="0" presId="urn:microsoft.com/office/officeart/2005/8/layout/hierarchy1"/>
    <dgm:cxn modelId="{0272255C-637F-4341-9557-B52042A0C7D1}" type="presParOf" srcId="{0CE3159A-851F-484C-9BF1-34A005093B8D}" destId="{779619FB-1B16-46E1-B80B-B32DD8BA5296}" srcOrd="0" destOrd="0" presId="urn:microsoft.com/office/officeart/2005/8/layout/hierarchy1"/>
    <dgm:cxn modelId="{8CA5E5A3-E150-4276-9EC2-12D6DF4A3B91}" type="presParOf" srcId="{0CE3159A-851F-484C-9BF1-34A005093B8D}" destId="{A25B07FF-F72A-4585-83A8-ACDDC6BEA04D}" srcOrd="1" destOrd="0" presId="urn:microsoft.com/office/officeart/2005/8/layout/hierarchy1"/>
    <dgm:cxn modelId="{5A0582E1-703D-4D5B-9B9B-5BDE85B0C5F8}" type="presParOf" srcId="{A25B07FF-F72A-4585-83A8-ACDDC6BEA04D}" destId="{3A7BDE0C-BB50-472B-A29E-961FA5B0687F}" srcOrd="0" destOrd="0" presId="urn:microsoft.com/office/officeart/2005/8/layout/hierarchy1"/>
    <dgm:cxn modelId="{298E8083-85C8-45E3-8009-5E7A37966F5B}" type="presParOf" srcId="{3A7BDE0C-BB50-472B-A29E-961FA5B0687F}" destId="{41F0EB86-0E36-426E-99E4-19DD68BABDD4}" srcOrd="0" destOrd="0" presId="urn:microsoft.com/office/officeart/2005/8/layout/hierarchy1"/>
    <dgm:cxn modelId="{9C0BD702-CE0B-49DA-BC14-9337A25EBCD7}" type="presParOf" srcId="{3A7BDE0C-BB50-472B-A29E-961FA5B0687F}" destId="{FC9A2F3E-1723-4F5E-89BB-B0FBF2676EE6}" srcOrd="1" destOrd="0" presId="urn:microsoft.com/office/officeart/2005/8/layout/hierarchy1"/>
    <dgm:cxn modelId="{11F1AF60-F0F3-4FC7-874F-127343248B41}" type="presParOf" srcId="{A25B07FF-F72A-4585-83A8-ACDDC6BEA04D}" destId="{D061D281-8ACA-4709-B005-4DAA2ACFCDFD}" srcOrd="1" destOrd="0" presId="urn:microsoft.com/office/officeart/2005/8/layout/hierarchy1"/>
    <dgm:cxn modelId="{5CAA490A-9A3B-4947-8ECA-56A73F544007}" type="presParOf" srcId="{D061D281-8ACA-4709-B005-4DAA2ACFCDFD}" destId="{07D7765C-CBD5-43C3-9072-AAE78B1BBBC7}" srcOrd="0" destOrd="0" presId="urn:microsoft.com/office/officeart/2005/8/layout/hierarchy1"/>
    <dgm:cxn modelId="{BBF61086-69B2-44C3-9B03-14843F00040F}" type="presParOf" srcId="{D061D281-8ACA-4709-B005-4DAA2ACFCDFD}" destId="{24ED8E77-6559-45AE-B9E3-33CC4DEAA8B7}" srcOrd="1" destOrd="0" presId="urn:microsoft.com/office/officeart/2005/8/layout/hierarchy1"/>
    <dgm:cxn modelId="{7BB150BF-5587-4CC0-884E-30ADD67D46ED}" type="presParOf" srcId="{24ED8E77-6559-45AE-B9E3-33CC4DEAA8B7}" destId="{D82DABED-66CC-4C65-812B-A2590D3ECF04}" srcOrd="0" destOrd="0" presId="urn:microsoft.com/office/officeart/2005/8/layout/hierarchy1"/>
    <dgm:cxn modelId="{3D427C7A-5D85-40FB-B5B9-D65121AE5950}" type="presParOf" srcId="{D82DABED-66CC-4C65-812B-A2590D3ECF04}" destId="{D3D1F1A3-EC28-4E66-B01F-6C1EF42A01F6}" srcOrd="0" destOrd="0" presId="urn:microsoft.com/office/officeart/2005/8/layout/hierarchy1"/>
    <dgm:cxn modelId="{B95185EB-4943-4F81-81A2-1633E50E9A49}" type="presParOf" srcId="{D82DABED-66CC-4C65-812B-A2590D3ECF04}" destId="{A8D50265-C311-455C-9CDF-9998D1C5A2CF}" srcOrd="1" destOrd="0" presId="urn:microsoft.com/office/officeart/2005/8/layout/hierarchy1"/>
    <dgm:cxn modelId="{B7B20273-93F8-4F40-8108-8FB6C6DF9EF8}" type="presParOf" srcId="{24ED8E77-6559-45AE-B9E3-33CC4DEAA8B7}" destId="{05532D5A-413B-4E22-A169-5C48049764B8}"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1" loCatId="hierarchy" qsTypeId="urn:microsoft.com/office/officeart/2005/8/quickstyle/simple1"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Grid</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EF3F3861-535B-48F7-B374-8707ED6402C5}">
      <dgm:prSet phldrT="[Text]"/>
      <dgm:spPr/>
      <dgm:t>
        <a:bodyPr/>
        <a:lstStyle/>
        <a:p>
          <a:r>
            <a:rPr lang="en-US" dirty="0" err="1"/>
            <a:t>StackLayout</a:t>
          </a:r>
          <a:endParaRPr lang="en-US" dirty="0"/>
        </a:p>
      </dgm:t>
    </dgm:pt>
    <dgm:pt modelId="{B7AB784A-EAED-4E33-A8EC-BB999FA26EC8}" type="parTrans" cxnId="{E25A4DE9-01D2-4BD2-90FA-3CF6CF50503A}">
      <dgm:prSet/>
      <dgm:spPr/>
      <dgm:t>
        <a:bodyPr/>
        <a:lstStyle/>
        <a:p>
          <a:endParaRPr lang="en-US"/>
        </a:p>
      </dgm:t>
    </dgm:pt>
    <dgm:pt modelId="{47E522A6-F12B-41AB-9E10-CFAA4893F5DA}" type="sibTrans" cxnId="{E25A4DE9-01D2-4BD2-90FA-3CF6CF50503A}">
      <dgm:prSet/>
      <dgm:spPr/>
      <dgm:t>
        <a:bodyPr/>
        <a:lstStyle/>
        <a:p>
          <a:endParaRPr lang="en-US"/>
        </a:p>
      </dgm:t>
    </dgm:pt>
    <dgm:pt modelId="{A2009FF1-5288-4250-AC04-E115177EA563}">
      <dgm:prSet phldrT="[Text]"/>
      <dgm:spPr/>
      <dgm:t>
        <a:bodyPr/>
        <a:lstStyle/>
        <a:p>
          <a:r>
            <a:rPr lang="en-US" dirty="0" err="1"/>
            <a:t>ContentView</a:t>
          </a:r>
          <a:endParaRPr lang="en-US" dirty="0"/>
        </a:p>
      </dgm:t>
    </dgm:pt>
    <dgm:pt modelId="{4984FEF2-42CC-4383-958D-FE198D9A1B00}" type="parTrans" cxnId="{4BC75996-8642-436D-ADB4-C230925F05E3}">
      <dgm:prSet/>
      <dgm:spPr/>
      <dgm:t>
        <a:bodyPr/>
        <a:lstStyle/>
        <a:p>
          <a:endParaRPr lang="en-US"/>
        </a:p>
      </dgm:t>
    </dgm:pt>
    <dgm:pt modelId="{5AD781C6-B41D-447A-8EEF-5D2E1E9C15D7}" type="sibTrans" cxnId="{4BC75996-8642-436D-ADB4-C230925F05E3}">
      <dgm:prSet/>
      <dgm:spPr/>
      <dgm:t>
        <a:bodyPr/>
        <a:lstStyle/>
        <a:p>
          <a:endParaRPr lang="en-US"/>
        </a:p>
      </dgm:t>
    </dgm:pt>
    <dgm:pt modelId="{31ADCED0-4021-4CE5-9F8B-ACC03F2528F7}">
      <dgm:prSet phldrT="[Text]"/>
      <dgm:spPr/>
      <dgm:t>
        <a:bodyPr/>
        <a:lstStyle/>
        <a:p>
          <a:r>
            <a:rPr lang="en-US" dirty="0"/>
            <a:t>Button</a:t>
          </a:r>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C5DD44DD-E4C6-4247-B047-E3510E6048C8}">
      <dgm:prSet phldrT="[Text]"/>
      <dgm:spPr/>
      <dgm:t>
        <a:bodyPr/>
        <a:lstStyle/>
        <a:p>
          <a:r>
            <a:rPr lang="en-US" dirty="0"/>
            <a:t>Grid</a:t>
          </a:r>
        </a:p>
      </dgm:t>
    </dgm:pt>
    <dgm:pt modelId="{8730D8BA-1672-47B8-A819-54020C269134}" type="parTrans" cxnId="{90DBB04F-306B-4C18-BE35-81976B2E9AA7}">
      <dgm:prSet/>
      <dgm:spPr/>
      <dgm:t>
        <a:bodyPr/>
        <a:lstStyle/>
        <a:p>
          <a:endParaRPr lang="en-US"/>
        </a:p>
      </dgm:t>
    </dgm:pt>
    <dgm:pt modelId="{63F00227-8D8A-4A66-8B58-DD2200EB6358}" type="sibTrans" cxnId="{90DBB04F-306B-4C18-BE35-81976B2E9AA7}">
      <dgm:prSet/>
      <dgm:spPr/>
      <dgm:t>
        <a:bodyPr/>
        <a:lstStyle/>
        <a:p>
          <a:endParaRPr lang="en-US"/>
        </a:p>
      </dgm:t>
    </dgm:pt>
    <dgm:pt modelId="{4FB9806F-C9F7-4308-87F5-2439CF0E86CC}">
      <dgm:prSet phldrT="[Text]"/>
      <dgm:spPr/>
      <dgm:t>
        <a:bodyPr/>
        <a:lstStyle/>
        <a:p>
          <a:r>
            <a:rPr lang="en-US" dirty="0"/>
            <a:t>Label</a:t>
          </a:r>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a:t>Label</a:t>
          </a:r>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a:t>WebView</a:t>
          </a:r>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a:t>Button</a:t>
          </a:r>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a:t>Image</a:t>
          </a:r>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a:t>Image</a:t>
          </a:r>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2E3693D-5D09-41DF-A1F6-ABE78530041E}" type="pres">
      <dgm:prSet presAssocID="{7DA8AA71-DAC2-4767-A305-3C3DF654BA0C}" presName="hierChild1" presStyleCnt="0">
        <dgm:presLayoutVars>
          <dgm:chPref val="1"/>
          <dgm:dir/>
          <dgm:animOne val="branch"/>
          <dgm:animLvl val="lvl"/>
          <dgm:resizeHandles/>
        </dgm:presLayoutVars>
      </dgm:prSet>
      <dgm:spPr/>
    </dgm:pt>
    <dgm:pt modelId="{D3F8EC6D-14AB-481D-B9F8-FF475482A9B5}" type="pres">
      <dgm:prSet presAssocID="{D2918792-7A3E-4559-9559-B6B438197E06}" presName="hierRoot1" presStyleCnt="0"/>
      <dgm:spPr/>
    </dgm:pt>
    <dgm:pt modelId="{E13F6E3C-5624-4CCB-A254-6162C30B7E8B}" type="pres">
      <dgm:prSet presAssocID="{D2918792-7A3E-4559-9559-B6B438197E06}" presName="composite" presStyleCnt="0"/>
      <dgm:spPr/>
    </dgm:pt>
    <dgm:pt modelId="{8D48DE5B-278F-498F-A20D-8FECF6048F81}" type="pres">
      <dgm:prSet presAssocID="{D2918792-7A3E-4559-9559-B6B438197E06}" presName="background" presStyleLbl="node0" presStyleIdx="0" presStyleCnt="1"/>
      <dgm:spPr/>
    </dgm:pt>
    <dgm:pt modelId="{43967D80-5772-4962-80D0-EF55E463B742}" type="pres">
      <dgm:prSet presAssocID="{D2918792-7A3E-4559-9559-B6B438197E06}" presName="text" presStyleLbl="fgAcc0" presStyleIdx="0" presStyleCnt="1">
        <dgm:presLayoutVars>
          <dgm:chPref val="3"/>
        </dgm:presLayoutVars>
      </dgm:prSet>
      <dgm:spPr/>
    </dgm:pt>
    <dgm:pt modelId="{74B9C353-CE9F-4484-B983-1E201CD39148}" type="pres">
      <dgm:prSet presAssocID="{D2918792-7A3E-4559-9559-B6B438197E06}" presName="hierChild2" presStyleCnt="0"/>
      <dgm:spPr/>
    </dgm:pt>
    <dgm:pt modelId="{ECE31508-E7E1-46B8-AB73-AED2E6622A59}" type="pres">
      <dgm:prSet presAssocID="{B7AB784A-EAED-4E33-A8EC-BB999FA26EC8}" presName="Name10" presStyleLbl="parChTrans1D2" presStyleIdx="0" presStyleCnt="2"/>
      <dgm:spPr/>
    </dgm:pt>
    <dgm:pt modelId="{C59F7DBB-8069-4D04-BB80-ADC44CE79015}" type="pres">
      <dgm:prSet presAssocID="{EF3F3861-535B-48F7-B374-8707ED6402C5}" presName="hierRoot2" presStyleCnt="0"/>
      <dgm:spPr/>
    </dgm:pt>
    <dgm:pt modelId="{F153BBE3-3ECE-4914-A49F-21997B61AD87}" type="pres">
      <dgm:prSet presAssocID="{EF3F3861-535B-48F7-B374-8707ED6402C5}" presName="composite2" presStyleCnt="0"/>
      <dgm:spPr/>
    </dgm:pt>
    <dgm:pt modelId="{701BAA36-2084-4553-8499-E38BCCAD7519}" type="pres">
      <dgm:prSet presAssocID="{EF3F3861-535B-48F7-B374-8707ED6402C5}" presName="background2" presStyleLbl="node2" presStyleIdx="0" presStyleCnt="2"/>
      <dgm:spPr/>
    </dgm:pt>
    <dgm:pt modelId="{EEE02995-2473-484A-BC9C-7C14D772D593}" type="pres">
      <dgm:prSet presAssocID="{EF3F3861-535B-48F7-B374-8707ED6402C5}" presName="text2" presStyleLbl="fgAcc2" presStyleIdx="0" presStyleCnt="2">
        <dgm:presLayoutVars>
          <dgm:chPref val="3"/>
        </dgm:presLayoutVars>
      </dgm:prSet>
      <dgm:spPr/>
    </dgm:pt>
    <dgm:pt modelId="{7E52B309-B339-4AE8-9CEF-F71BC7CAC39E}" type="pres">
      <dgm:prSet presAssocID="{EF3F3861-535B-48F7-B374-8707ED6402C5}" presName="hierChild3" presStyleCnt="0"/>
      <dgm:spPr/>
    </dgm:pt>
    <dgm:pt modelId="{B3C65E6B-D2D5-4179-924F-8A8919946C74}" type="pres">
      <dgm:prSet presAssocID="{4984FEF2-42CC-4383-958D-FE198D9A1B00}" presName="Name17" presStyleLbl="parChTrans1D3" presStyleIdx="0" presStyleCnt="7"/>
      <dgm:spPr/>
    </dgm:pt>
    <dgm:pt modelId="{2559D48D-59A8-49BE-8A39-5CAB6FB64DC7}" type="pres">
      <dgm:prSet presAssocID="{A2009FF1-5288-4250-AC04-E115177EA563}" presName="hierRoot3" presStyleCnt="0"/>
      <dgm:spPr/>
    </dgm:pt>
    <dgm:pt modelId="{F653A492-25A5-4DB3-9F72-C52F5B28A233}" type="pres">
      <dgm:prSet presAssocID="{A2009FF1-5288-4250-AC04-E115177EA563}" presName="composite3" presStyleCnt="0"/>
      <dgm:spPr/>
    </dgm:pt>
    <dgm:pt modelId="{62BDC1C5-52D1-4783-A82B-1D6EC3037608}" type="pres">
      <dgm:prSet presAssocID="{A2009FF1-5288-4250-AC04-E115177EA563}" presName="background3" presStyleLbl="node3" presStyleIdx="0" presStyleCnt="7"/>
      <dgm:spPr/>
    </dgm:pt>
    <dgm:pt modelId="{B3BBE489-9880-42BE-B5CC-976EFBB09EC5}" type="pres">
      <dgm:prSet presAssocID="{A2009FF1-5288-4250-AC04-E115177EA563}" presName="text3" presStyleLbl="fgAcc3" presStyleIdx="0" presStyleCnt="7">
        <dgm:presLayoutVars>
          <dgm:chPref val="3"/>
        </dgm:presLayoutVars>
      </dgm:prSet>
      <dgm:spPr/>
    </dgm:pt>
    <dgm:pt modelId="{F93CF7BA-0F30-42F7-B00A-E8466CF38892}" type="pres">
      <dgm:prSet presAssocID="{A2009FF1-5288-4250-AC04-E115177EA563}" presName="hierChild4" presStyleCnt="0"/>
      <dgm:spPr/>
    </dgm:pt>
    <dgm:pt modelId="{5B2B85F8-B175-410F-B5E6-E983AF6BBFDD}" type="pres">
      <dgm:prSet presAssocID="{0379F2C7-E3EC-4622-9A85-5414B0ABC580}" presName="Name23" presStyleLbl="parChTrans1D4" presStyleIdx="0" presStyleCnt="2"/>
      <dgm:spPr/>
    </dgm:pt>
    <dgm:pt modelId="{59DB8ED5-C7C7-4609-9681-F9224FEC649B}" type="pres">
      <dgm:prSet presAssocID="{8684D2C7-2BBF-45D7-A49F-35CCBBC4F33D}" presName="hierRoot4" presStyleCnt="0"/>
      <dgm:spPr/>
    </dgm:pt>
    <dgm:pt modelId="{50DBB2BA-4DE4-4253-9E20-F55010DB6CD6}" type="pres">
      <dgm:prSet presAssocID="{8684D2C7-2BBF-45D7-A49F-35CCBBC4F33D}" presName="composite4" presStyleCnt="0"/>
      <dgm:spPr/>
    </dgm:pt>
    <dgm:pt modelId="{26EF1DFB-98F9-476E-BA6D-0AAC4DC416D7}" type="pres">
      <dgm:prSet presAssocID="{8684D2C7-2BBF-45D7-A49F-35CCBBC4F33D}" presName="background4" presStyleLbl="node4" presStyleIdx="0" presStyleCnt="2"/>
      <dgm:spPr/>
    </dgm:pt>
    <dgm:pt modelId="{A9DC3F99-9327-4460-87B3-BDF98644CA27}" type="pres">
      <dgm:prSet presAssocID="{8684D2C7-2BBF-45D7-A49F-35CCBBC4F33D}" presName="text4" presStyleLbl="fgAcc4" presStyleIdx="0" presStyleCnt="2">
        <dgm:presLayoutVars>
          <dgm:chPref val="3"/>
        </dgm:presLayoutVars>
      </dgm:prSet>
      <dgm:spPr/>
    </dgm:pt>
    <dgm:pt modelId="{44C2D747-919E-4CC5-B94B-57AEA3D82B55}" type="pres">
      <dgm:prSet presAssocID="{8684D2C7-2BBF-45D7-A49F-35CCBBC4F33D}" presName="hierChild5" presStyleCnt="0"/>
      <dgm:spPr/>
    </dgm:pt>
    <dgm:pt modelId="{3908E3B8-B1F1-4D6F-A2EC-58FC56D99F89}" type="pres">
      <dgm:prSet presAssocID="{5175CDBD-C250-440E-873F-C5BAEB07C9E9}" presName="Name17" presStyleLbl="parChTrans1D3" presStyleIdx="1" presStyleCnt="7"/>
      <dgm:spPr/>
    </dgm:pt>
    <dgm:pt modelId="{3BB68CF2-6E64-470D-BFEF-648C1A91F73E}" type="pres">
      <dgm:prSet presAssocID="{31ADCED0-4021-4CE5-9F8B-ACC03F2528F7}" presName="hierRoot3" presStyleCnt="0"/>
      <dgm:spPr/>
    </dgm:pt>
    <dgm:pt modelId="{895E8BB8-1E2B-42F0-ADC4-EF3455395243}" type="pres">
      <dgm:prSet presAssocID="{31ADCED0-4021-4CE5-9F8B-ACC03F2528F7}" presName="composite3" presStyleCnt="0"/>
      <dgm:spPr/>
    </dgm:pt>
    <dgm:pt modelId="{1B7A7B48-A0E4-4D1C-9125-009E13BF7706}" type="pres">
      <dgm:prSet presAssocID="{31ADCED0-4021-4CE5-9F8B-ACC03F2528F7}" presName="background3" presStyleLbl="node3" presStyleIdx="1" presStyleCnt="7"/>
      <dgm:spPr/>
    </dgm:pt>
    <dgm:pt modelId="{CD94F394-7F29-484B-BC7F-8918A2EAA91A}" type="pres">
      <dgm:prSet presAssocID="{31ADCED0-4021-4CE5-9F8B-ACC03F2528F7}" presName="text3" presStyleLbl="fgAcc3" presStyleIdx="1" presStyleCnt="7">
        <dgm:presLayoutVars>
          <dgm:chPref val="3"/>
        </dgm:presLayoutVars>
      </dgm:prSet>
      <dgm:spPr/>
    </dgm:pt>
    <dgm:pt modelId="{CB756D6A-9CB6-49B6-8B84-9680543E0521}" type="pres">
      <dgm:prSet presAssocID="{31ADCED0-4021-4CE5-9F8B-ACC03F2528F7}" presName="hierChild4" presStyleCnt="0"/>
      <dgm:spPr/>
    </dgm:pt>
    <dgm:pt modelId="{3CDBBB16-58B3-4D1E-81B1-E21AEDCE74FB}" type="pres">
      <dgm:prSet presAssocID="{ADDCBAEF-6D4A-4568-9ED3-E1F5537264BA}" presName="Name17" presStyleLbl="parChTrans1D3" presStyleIdx="2" presStyleCnt="7"/>
      <dgm:spPr/>
    </dgm:pt>
    <dgm:pt modelId="{F60274D3-BF5F-4817-9303-07E3CA1FCF73}" type="pres">
      <dgm:prSet presAssocID="{D4609CA1-6802-41D2-B852-6610E7F7451B}" presName="hierRoot3" presStyleCnt="0"/>
      <dgm:spPr/>
    </dgm:pt>
    <dgm:pt modelId="{E493A868-150D-475C-8367-A17F57FDFF01}" type="pres">
      <dgm:prSet presAssocID="{D4609CA1-6802-41D2-B852-6610E7F7451B}" presName="composite3" presStyleCnt="0"/>
      <dgm:spPr/>
    </dgm:pt>
    <dgm:pt modelId="{E42D4626-B73C-4A79-8135-1183A7FF61CC}" type="pres">
      <dgm:prSet presAssocID="{D4609CA1-6802-41D2-B852-6610E7F7451B}" presName="background3" presStyleLbl="node3" presStyleIdx="2" presStyleCnt="7"/>
      <dgm:spPr/>
    </dgm:pt>
    <dgm:pt modelId="{038FB94F-10AC-487D-B38C-1CA82D4984CD}" type="pres">
      <dgm:prSet presAssocID="{D4609CA1-6802-41D2-B852-6610E7F7451B}" presName="text3" presStyleLbl="fgAcc3" presStyleIdx="2" presStyleCnt="7">
        <dgm:presLayoutVars>
          <dgm:chPref val="3"/>
        </dgm:presLayoutVars>
      </dgm:prSet>
      <dgm:spPr/>
    </dgm:pt>
    <dgm:pt modelId="{A28CF41D-CAB4-41F4-957E-8CCEC3807E74}" type="pres">
      <dgm:prSet presAssocID="{D4609CA1-6802-41D2-B852-6610E7F7451B}" presName="hierChild4" presStyleCnt="0"/>
      <dgm:spPr/>
    </dgm:pt>
    <dgm:pt modelId="{3F6E70F3-2139-40EC-B663-D9AD35222802}" type="pres">
      <dgm:prSet presAssocID="{8730D8BA-1672-47B8-A819-54020C269134}" presName="Name10" presStyleLbl="parChTrans1D2" presStyleIdx="1" presStyleCnt="2"/>
      <dgm:spPr/>
    </dgm:pt>
    <dgm:pt modelId="{52852C88-FF59-42E7-89AB-8797B8682D0B}" type="pres">
      <dgm:prSet presAssocID="{C5DD44DD-E4C6-4247-B047-E3510E6048C8}" presName="hierRoot2" presStyleCnt="0"/>
      <dgm:spPr/>
    </dgm:pt>
    <dgm:pt modelId="{41CE2998-9A2A-4143-8FF7-397087963365}" type="pres">
      <dgm:prSet presAssocID="{C5DD44DD-E4C6-4247-B047-E3510E6048C8}" presName="composite2" presStyleCnt="0"/>
      <dgm:spPr/>
    </dgm:pt>
    <dgm:pt modelId="{9D1A1540-6140-4FD2-B4CA-C0279A94772D}" type="pres">
      <dgm:prSet presAssocID="{C5DD44DD-E4C6-4247-B047-E3510E6048C8}" presName="background2" presStyleLbl="node2" presStyleIdx="1" presStyleCnt="2"/>
      <dgm:spPr/>
    </dgm:pt>
    <dgm:pt modelId="{5FD920FE-6A00-46C4-B0FE-9A24504F3E81}" type="pres">
      <dgm:prSet presAssocID="{C5DD44DD-E4C6-4247-B047-E3510E6048C8}" presName="text2" presStyleLbl="fgAcc2" presStyleIdx="1" presStyleCnt="2">
        <dgm:presLayoutVars>
          <dgm:chPref val="3"/>
        </dgm:presLayoutVars>
      </dgm:prSet>
      <dgm:spPr/>
    </dgm:pt>
    <dgm:pt modelId="{FAE4D595-0B25-421B-8072-21C0F8CA70D2}" type="pres">
      <dgm:prSet presAssocID="{C5DD44DD-E4C6-4247-B047-E3510E6048C8}" presName="hierChild3" presStyleCnt="0"/>
      <dgm:spPr/>
    </dgm:pt>
    <dgm:pt modelId="{D8FF9F37-DFF4-4A7D-93AA-0DB0F1B892BF}" type="pres">
      <dgm:prSet presAssocID="{8AA240CD-F50F-4DF3-B127-C1CD42781AD7}" presName="Name17" presStyleLbl="parChTrans1D3" presStyleIdx="3" presStyleCnt="7"/>
      <dgm:spPr/>
    </dgm:pt>
    <dgm:pt modelId="{56D1A450-A24D-4221-9D6B-7EFF29003753}" type="pres">
      <dgm:prSet presAssocID="{4FB9806F-C9F7-4308-87F5-2439CF0E86CC}" presName="hierRoot3" presStyleCnt="0"/>
      <dgm:spPr/>
    </dgm:pt>
    <dgm:pt modelId="{2A7302E1-0E93-4477-99EA-F3C4143F8835}" type="pres">
      <dgm:prSet presAssocID="{4FB9806F-C9F7-4308-87F5-2439CF0E86CC}" presName="composite3" presStyleCnt="0"/>
      <dgm:spPr/>
    </dgm:pt>
    <dgm:pt modelId="{CE99A764-7795-4D06-A873-72F3E7F0E9A3}" type="pres">
      <dgm:prSet presAssocID="{4FB9806F-C9F7-4308-87F5-2439CF0E86CC}" presName="background3" presStyleLbl="node3" presStyleIdx="3" presStyleCnt="7"/>
      <dgm:spPr/>
    </dgm:pt>
    <dgm:pt modelId="{4D857FA5-ED41-4B8D-9399-DAD6F0B582C6}" type="pres">
      <dgm:prSet presAssocID="{4FB9806F-C9F7-4308-87F5-2439CF0E86CC}" presName="text3" presStyleLbl="fgAcc3" presStyleIdx="3" presStyleCnt="7">
        <dgm:presLayoutVars>
          <dgm:chPref val="3"/>
        </dgm:presLayoutVars>
      </dgm:prSet>
      <dgm:spPr/>
    </dgm:pt>
    <dgm:pt modelId="{F357E3EE-A000-47D3-8C29-A159D5BAAC15}" type="pres">
      <dgm:prSet presAssocID="{4FB9806F-C9F7-4308-87F5-2439CF0E86CC}" presName="hierChild4" presStyleCnt="0"/>
      <dgm:spPr/>
    </dgm:pt>
    <dgm:pt modelId="{4151734B-7233-4788-B71E-13701DE74A4C}" type="pres">
      <dgm:prSet presAssocID="{F11FCABF-B728-434D-8205-3BA1395DE38C}" presName="Name17" presStyleLbl="parChTrans1D3" presStyleIdx="4" presStyleCnt="7"/>
      <dgm:spPr/>
    </dgm:pt>
    <dgm:pt modelId="{6C6AFC30-DFB3-4EA9-B02F-20CF110700A2}" type="pres">
      <dgm:prSet presAssocID="{846D1E85-495A-43C6-8C79-826B2787743C}" presName="hierRoot3" presStyleCnt="0"/>
      <dgm:spPr/>
    </dgm:pt>
    <dgm:pt modelId="{F7123A73-D937-4552-8974-39B222A229D2}" type="pres">
      <dgm:prSet presAssocID="{846D1E85-495A-43C6-8C79-826B2787743C}" presName="composite3" presStyleCnt="0"/>
      <dgm:spPr/>
    </dgm:pt>
    <dgm:pt modelId="{CA5DD24D-7C03-47E3-9981-5187EFC9115F}" type="pres">
      <dgm:prSet presAssocID="{846D1E85-495A-43C6-8C79-826B2787743C}" presName="background3" presStyleLbl="node3" presStyleIdx="4" presStyleCnt="7"/>
      <dgm:spPr/>
    </dgm:pt>
    <dgm:pt modelId="{1C33FC73-E6B0-4B47-B203-CB138A119DDF}" type="pres">
      <dgm:prSet presAssocID="{846D1E85-495A-43C6-8C79-826B2787743C}" presName="text3" presStyleLbl="fgAcc3" presStyleIdx="4" presStyleCnt="7">
        <dgm:presLayoutVars>
          <dgm:chPref val="3"/>
        </dgm:presLayoutVars>
      </dgm:prSet>
      <dgm:spPr/>
    </dgm:pt>
    <dgm:pt modelId="{6D11E77B-400C-4F7A-B53B-B5BEC4524A6E}" type="pres">
      <dgm:prSet presAssocID="{846D1E85-495A-43C6-8C79-826B2787743C}" presName="hierChild4" presStyleCnt="0"/>
      <dgm:spPr/>
    </dgm:pt>
    <dgm:pt modelId="{B1A00613-D13E-436D-9237-49911F72BBEB}" type="pres">
      <dgm:prSet presAssocID="{268F4605-F641-4B26-971A-D96769BD1671}" presName="Name17" presStyleLbl="parChTrans1D3" presStyleIdx="5" presStyleCnt="7"/>
      <dgm:spPr/>
    </dgm:pt>
    <dgm:pt modelId="{48C143FC-DD7E-47B6-B4E5-9964BEAB97F0}" type="pres">
      <dgm:prSet presAssocID="{11071A2D-47C5-4528-A51D-B822B2808A70}" presName="hierRoot3" presStyleCnt="0"/>
      <dgm:spPr/>
    </dgm:pt>
    <dgm:pt modelId="{E643645B-8A52-4807-89AE-68EDF1C4E73C}" type="pres">
      <dgm:prSet presAssocID="{11071A2D-47C5-4528-A51D-B822B2808A70}" presName="composite3" presStyleCnt="0"/>
      <dgm:spPr/>
    </dgm:pt>
    <dgm:pt modelId="{D7F674A6-2356-4B73-85C5-E1E08B307B87}" type="pres">
      <dgm:prSet presAssocID="{11071A2D-47C5-4528-A51D-B822B2808A70}" presName="background3" presStyleLbl="node3" presStyleIdx="5" presStyleCnt="7"/>
      <dgm:spPr/>
    </dgm:pt>
    <dgm:pt modelId="{1322072A-132A-471D-9711-BDC573BECB45}" type="pres">
      <dgm:prSet presAssocID="{11071A2D-47C5-4528-A51D-B822B2808A70}" presName="text3" presStyleLbl="fgAcc3" presStyleIdx="5" presStyleCnt="7">
        <dgm:presLayoutVars>
          <dgm:chPref val="3"/>
        </dgm:presLayoutVars>
      </dgm:prSet>
      <dgm:spPr/>
    </dgm:pt>
    <dgm:pt modelId="{FFDBB550-F42B-479F-B30E-25A38C5A5F47}" type="pres">
      <dgm:prSet presAssocID="{11071A2D-47C5-4528-A51D-B822B2808A70}" presName="hierChild4" presStyleCnt="0"/>
      <dgm:spPr/>
    </dgm:pt>
    <dgm:pt modelId="{69000E38-814C-421A-A702-F2606A29388A}" type="pres">
      <dgm:prSet presAssocID="{52D1C894-07A9-4877-BEC7-363953407495}" presName="Name17" presStyleLbl="parChTrans1D3" presStyleIdx="6" presStyleCnt="7"/>
      <dgm:spPr/>
    </dgm:pt>
    <dgm:pt modelId="{60960F4A-A51A-49D5-BBC8-23186EEE13B2}" type="pres">
      <dgm:prSet presAssocID="{461B0FA4-09E4-4A8A-9286-12FA079E4988}" presName="hierRoot3" presStyleCnt="0"/>
      <dgm:spPr/>
    </dgm:pt>
    <dgm:pt modelId="{174B60DC-78C3-43D0-BCB6-C77491E085F6}" type="pres">
      <dgm:prSet presAssocID="{461B0FA4-09E4-4A8A-9286-12FA079E4988}" presName="composite3" presStyleCnt="0"/>
      <dgm:spPr/>
    </dgm:pt>
    <dgm:pt modelId="{2080693F-FB4D-4528-95C5-4913F67A8E08}" type="pres">
      <dgm:prSet presAssocID="{461B0FA4-09E4-4A8A-9286-12FA079E4988}" presName="background3" presStyleLbl="node3" presStyleIdx="6" presStyleCnt="7"/>
      <dgm:spPr/>
    </dgm:pt>
    <dgm:pt modelId="{FFD30A24-25AB-40FA-8932-54911783CE6B}" type="pres">
      <dgm:prSet presAssocID="{461B0FA4-09E4-4A8A-9286-12FA079E4988}" presName="text3" presStyleLbl="fgAcc3" presStyleIdx="6" presStyleCnt="7">
        <dgm:presLayoutVars>
          <dgm:chPref val="3"/>
        </dgm:presLayoutVars>
      </dgm:prSet>
      <dgm:spPr/>
    </dgm:pt>
    <dgm:pt modelId="{245A1DC8-F040-4230-A24D-AC1C1A5FB079}" type="pres">
      <dgm:prSet presAssocID="{461B0FA4-09E4-4A8A-9286-12FA079E4988}" presName="hierChild4" presStyleCnt="0"/>
      <dgm:spPr/>
    </dgm:pt>
    <dgm:pt modelId="{B6C304E0-D731-47DE-A75E-CC120CDB1668}" type="pres">
      <dgm:prSet presAssocID="{0C97FA67-D0DC-42AD-82F9-5087E963637B}" presName="Name23" presStyleLbl="parChTrans1D4" presStyleIdx="1" presStyleCnt="2"/>
      <dgm:spPr/>
    </dgm:pt>
    <dgm:pt modelId="{7E88D4AC-32CE-4D2F-9960-B55CCDD304C3}" type="pres">
      <dgm:prSet presAssocID="{569F311F-0894-45A0-B6FE-5FA1A3642BE3}" presName="hierRoot4" presStyleCnt="0"/>
      <dgm:spPr/>
    </dgm:pt>
    <dgm:pt modelId="{4F9AFB86-9A32-491F-80C2-DB2A9359AB6E}" type="pres">
      <dgm:prSet presAssocID="{569F311F-0894-45A0-B6FE-5FA1A3642BE3}" presName="composite4" presStyleCnt="0"/>
      <dgm:spPr/>
    </dgm:pt>
    <dgm:pt modelId="{020C208D-1E0C-4967-8C7B-21041DC68772}" type="pres">
      <dgm:prSet presAssocID="{569F311F-0894-45A0-B6FE-5FA1A3642BE3}" presName="background4" presStyleLbl="node4" presStyleIdx="1" presStyleCnt="2"/>
      <dgm:spPr/>
    </dgm:pt>
    <dgm:pt modelId="{5FE7AD1B-D599-4D2F-A839-D865CD3E54AA}" type="pres">
      <dgm:prSet presAssocID="{569F311F-0894-45A0-B6FE-5FA1A3642BE3}" presName="text4" presStyleLbl="fgAcc4" presStyleIdx="1" presStyleCnt="2">
        <dgm:presLayoutVars>
          <dgm:chPref val="3"/>
        </dgm:presLayoutVars>
      </dgm:prSet>
      <dgm:spPr/>
    </dgm:pt>
    <dgm:pt modelId="{C882E885-27FE-42E6-9FDE-757778E4EF6D}" type="pres">
      <dgm:prSet presAssocID="{569F311F-0894-45A0-B6FE-5FA1A3642BE3}" presName="hierChild5" presStyleCnt="0"/>
      <dgm:spPr/>
    </dgm:pt>
  </dgm:ptLst>
  <dgm:cxnLst>
    <dgm:cxn modelId="{3551C703-7C2E-4609-B8EC-CC51D019D7BA}" type="presOf" srcId="{461B0FA4-09E4-4A8A-9286-12FA079E4988}" destId="{FFD30A24-25AB-40FA-8932-54911783CE6B}" srcOrd="0" destOrd="0" presId="urn:microsoft.com/office/officeart/2005/8/layout/hierarchy1"/>
    <dgm:cxn modelId="{0410520E-72DC-42BD-9957-07D364335BBD}" type="presOf" srcId="{11071A2D-47C5-4528-A51D-B822B2808A70}" destId="{1322072A-132A-471D-9711-BDC573BECB45}" srcOrd="0" destOrd="0" presId="urn:microsoft.com/office/officeart/2005/8/layout/hierarchy1"/>
    <dgm:cxn modelId="{F6621014-229A-4876-AC4E-FD0AA952BCA9}" type="presOf" srcId="{0379F2C7-E3EC-4622-9A85-5414B0ABC580}" destId="{5B2B85F8-B175-410F-B5E6-E983AF6BBFDD}" srcOrd="0" destOrd="0" presId="urn:microsoft.com/office/officeart/2005/8/layout/hierarchy1"/>
    <dgm:cxn modelId="{2842CF1E-F9FD-4F64-97AC-DF3A8E557EF9}" srcId="{C5DD44DD-E4C6-4247-B047-E3510E6048C8}" destId="{11071A2D-47C5-4528-A51D-B822B2808A70}" srcOrd="2" destOrd="0" parTransId="{268F4605-F641-4B26-971A-D96769BD1671}" sibTransId="{3DAB3738-85A5-49AC-A8A4-839B0CA8E984}"/>
    <dgm:cxn modelId="{871E3426-7FA4-4C2C-880C-1F7907C918B8}" type="presOf" srcId="{C5DD44DD-E4C6-4247-B047-E3510E6048C8}" destId="{5FD920FE-6A00-46C4-B0FE-9A24504F3E81}" srcOrd="0" destOrd="0" presId="urn:microsoft.com/office/officeart/2005/8/layout/hierarchy1"/>
    <dgm:cxn modelId="{3D6FCB3D-DE3B-4731-87CE-C321C9798674}" type="presOf" srcId="{D4609CA1-6802-41D2-B852-6610E7F7451B}" destId="{038FB94F-10AC-487D-B38C-1CA82D4984CD}" srcOrd="0" destOrd="0" presId="urn:microsoft.com/office/officeart/2005/8/layout/hierarchy1"/>
    <dgm:cxn modelId="{6DA4015C-C75E-4C8F-AFBC-5ADADCDF56CD}" type="presOf" srcId="{EF3F3861-535B-48F7-B374-8707ED6402C5}" destId="{EEE02995-2473-484A-BC9C-7C14D772D593}" srcOrd="0" destOrd="0" presId="urn:microsoft.com/office/officeart/2005/8/layout/hierarchy1"/>
    <dgm:cxn modelId="{B6314363-BA3F-4D3F-A7CD-7661EED7A749}" type="presOf" srcId="{8684D2C7-2BBF-45D7-A49F-35CCBBC4F33D}" destId="{A9DC3F99-9327-4460-87B3-BDF98644CA27}" srcOrd="0" destOrd="0" presId="urn:microsoft.com/office/officeart/2005/8/layout/hierarchy1"/>
    <dgm:cxn modelId="{B3E29543-1B6F-4BF4-9AA0-D630D362B50F}" type="presOf" srcId="{52D1C894-07A9-4877-BEC7-363953407495}" destId="{69000E38-814C-421A-A702-F2606A29388A}" srcOrd="0" destOrd="0" presId="urn:microsoft.com/office/officeart/2005/8/layout/hierarchy1"/>
    <dgm:cxn modelId="{4DA73A47-B540-4316-9A31-A75B89704188}" type="presOf" srcId="{268F4605-F641-4B26-971A-D96769BD1671}" destId="{B1A00613-D13E-436D-9237-49911F72BBEB}" srcOrd="0" destOrd="0" presId="urn:microsoft.com/office/officeart/2005/8/layout/hierarchy1"/>
    <dgm:cxn modelId="{C5D9B767-BA70-408F-BBDF-A04069F4A5E9}" type="presOf" srcId="{8AA240CD-F50F-4DF3-B127-C1CD42781AD7}" destId="{D8FF9F37-DFF4-4A7D-93AA-0DB0F1B892BF}" srcOrd="0" destOrd="0" presId="urn:microsoft.com/office/officeart/2005/8/layout/hierarchy1"/>
    <dgm:cxn modelId="{74463F49-FF0A-49D4-B729-1219FB40493E}" type="presOf" srcId="{8730D8BA-1672-47B8-A819-54020C269134}" destId="{3F6E70F3-2139-40EC-B663-D9AD35222802}" srcOrd="0" destOrd="0" presId="urn:microsoft.com/office/officeart/2005/8/layout/hierarchy1"/>
    <dgm:cxn modelId="{BF27474B-AFB5-497A-8368-E3B7901AFCD2}" srcId="{C5DD44DD-E4C6-4247-B047-E3510E6048C8}" destId="{4FB9806F-C9F7-4308-87F5-2439CF0E86CC}" srcOrd="0" destOrd="0" parTransId="{8AA240CD-F50F-4DF3-B127-C1CD42781AD7}" sibTransId="{E2D00E75-9CCF-447B-B49E-28824348C329}"/>
    <dgm:cxn modelId="{057F5B6D-4A93-40CF-B566-285465AD1EE6}" type="presOf" srcId="{31ADCED0-4021-4CE5-9F8B-ACC03F2528F7}" destId="{CD94F394-7F29-484B-BC7F-8918A2EAA91A}" srcOrd="0" destOrd="0" presId="urn:microsoft.com/office/officeart/2005/8/layout/hierarchy1"/>
    <dgm:cxn modelId="{50E57E6E-DA30-4B16-98C3-D9C9ADFFEF15}" srcId="{EF3F3861-535B-48F7-B374-8707ED6402C5}" destId="{D4609CA1-6802-41D2-B852-6610E7F7451B}" srcOrd="2" destOrd="0" parTransId="{ADDCBAEF-6D4A-4568-9ED3-E1F5537264BA}" sibTransId="{54F7CB87-6DB9-4E47-8D60-EE8D926DD3D8}"/>
    <dgm:cxn modelId="{90DBB04F-306B-4C18-BE35-81976B2E9AA7}" srcId="{D2918792-7A3E-4559-9559-B6B438197E06}" destId="{C5DD44DD-E4C6-4247-B047-E3510E6048C8}" srcOrd="1" destOrd="0" parTransId="{8730D8BA-1672-47B8-A819-54020C269134}" sibTransId="{63F00227-8D8A-4A66-8B58-DD2200EB6358}"/>
    <dgm:cxn modelId="{4F2DBC52-A42E-4D53-801A-83FC2D58643B}" type="presOf" srcId="{846D1E85-495A-43C6-8C79-826B2787743C}" destId="{1C33FC73-E6B0-4B47-B203-CB138A119DDF}" srcOrd="0" destOrd="0" presId="urn:microsoft.com/office/officeart/2005/8/layout/hierarchy1"/>
    <dgm:cxn modelId="{02AA8454-F37F-4E1B-A37A-DA60471814C8}" type="presOf" srcId="{D2918792-7A3E-4559-9559-B6B438197E06}" destId="{43967D80-5772-4962-80D0-EF55E463B742}" srcOrd="0" destOrd="0" presId="urn:microsoft.com/office/officeart/2005/8/layout/hierarchy1"/>
    <dgm:cxn modelId="{86625C55-A973-4F1A-A1B4-33EC76BEDB1F}" type="presOf" srcId="{4FB9806F-C9F7-4308-87F5-2439CF0E86CC}" destId="{4D857FA5-ED41-4B8D-9399-DAD6F0B582C6}" srcOrd="0" destOrd="0" presId="urn:microsoft.com/office/officeart/2005/8/layout/hierarchy1"/>
    <dgm:cxn modelId="{C4F5F976-7F74-4C78-AE5B-128035A9966E}" srcId="{C5DD44DD-E4C6-4247-B047-E3510E6048C8}" destId="{846D1E85-495A-43C6-8C79-826B2787743C}" srcOrd="1" destOrd="0" parTransId="{F11FCABF-B728-434D-8205-3BA1395DE38C}" sibTransId="{E1F2A526-C2B7-408C-91E3-CCAB8D092748}"/>
    <dgm:cxn modelId="{0F602757-6FE8-4077-A163-AA31F645AA2E}" srcId="{EF3F3861-535B-48F7-B374-8707ED6402C5}" destId="{31ADCED0-4021-4CE5-9F8B-ACC03F2528F7}" srcOrd="1" destOrd="0" parTransId="{5175CDBD-C250-440E-873F-C5BAEB07C9E9}" sibTransId="{A3544E42-5684-4946-BBC4-5CC3CBCEF35E}"/>
    <dgm:cxn modelId="{24E7E57D-1267-4640-ADD9-5A6F0B0BD039}" srcId="{461B0FA4-09E4-4A8A-9286-12FA079E4988}" destId="{569F311F-0894-45A0-B6FE-5FA1A3642BE3}" srcOrd="0" destOrd="0" parTransId="{0C97FA67-D0DC-42AD-82F9-5087E963637B}" sibTransId="{13E18C7E-1C10-4BD9-B13D-ECAF33AD7FD5}"/>
    <dgm:cxn modelId="{FF636C85-1D7A-46AA-B15A-6420F1A244C1}" type="presOf" srcId="{569F311F-0894-45A0-B6FE-5FA1A3642BE3}" destId="{5FE7AD1B-D599-4D2F-A839-D865CD3E54AA}" srcOrd="0" destOrd="0" presId="urn:microsoft.com/office/officeart/2005/8/layout/hierarchy1"/>
    <dgm:cxn modelId="{8FE7DC8F-9B71-4A7B-8320-EC8B7340FB45}" type="presOf" srcId="{5175CDBD-C250-440E-873F-C5BAEB07C9E9}" destId="{3908E3B8-B1F1-4D6F-A2EC-58FC56D99F89}" srcOrd="0" destOrd="0" presId="urn:microsoft.com/office/officeart/2005/8/layout/hierarchy1"/>
    <dgm:cxn modelId="{4BC75996-8642-436D-ADB4-C230925F05E3}" srcId="{EF3F3861-535B-48F7-B374-8707ED6402C5}" destId="{A2009FF1-5288-4250-AC04-E115177EA563}" srcOrd="0" destOrd="0" parTransId="{4984FEF2-42CC-4383-958D-FE198D9A1B00}" sibTransId="{5AD781C6-B41D-447A-8EEF-5D2E1E9C15D7}"/>
    <dgm:cxn modelId="{6A9C539E-1FA8-436A-B083-C29DABB98608}" srcId="{7DA8AA71-DAC2-4767-A305-3C3DF654BA0C}" destId="{D2918792-7A3E-4559-9559-B6B438197E06}" srcOrd="0" destOrd="0" parTransId="{8881D4CA-1A0E-4DAB-A9D5-70A47986079B}" sibTransId="{FC579745-5C09-4E0F-94DB-0A5CCD444C9F}"/>
    <dgm:cxn modelId="{2744DCA4-C0B3-41F6-B880-ABB5230BD54D}" type="presOf" srcId="{0C97FA67-D0DC-42AD-82F9-5087E963637B}" destId="{B6C304E0-D731-47DE-A75E-CC120CDB1668}" srcOrd="0" destOrd="0" presId="urn:microsoft.com/office/officeart/2005/8/layout/hierarchy1"/>
    <dgm:cxn modelId="{D613E1A5-B0E0-4E11-B6C2-FC8D6ABC2B53}" type="presOf" srcId="{4984FEF2-42CC-4383-958D-FE198D9A1B00}" destId="{B3C65E6B-D2D5-4179-924F-8A8919946C74}" srcOrd="0" destOrd="0" presId="urn:microsoft.com/office/officeart/2005/8/layout/hierarchy1"/>
    <dgm:cxn modelId="{A9E129B6-1EF8-45B1-85F5-CC79C703CC41}" type="presOf" srcId="{A2009FF1-5288-4250-AC04-E115177EA563}" destId="{B3BBE489-9880-42BE-B5CC-976EFBB09EC5}" srcOrd="0" destOrd="0" presId="urn:microsoft.com/office/officeart/2005/8/layout/hierarchy1"/>
    <dgm:cxn modelId="{767063B6-9C62-429B-B94E-14A33248C409}" type="presOf" srcId="{7DA8AA71-DAC2-4767-A305-3C3DF654BA0C}" destId="{52E3693D-5D09-41DF-A1F6-ABE78530041E}" srcOrd="0" destOrd="0" presId="urn:microsoft.com/office/officeart/2005/8/layout/hierarchy1"/>
    <dgm:cxn modelId="{C20C61BA-AF24-4624-8718-68E453BF5EC1}" type="presOf" srcId="{B7AB784A-EAED-4E33-A8EC-BB999FA26EC8}" destId="{ECE31508-E7E1-46B8-AB73-AED2E6622A59}" srcOrd="0" destOrd="0" presId="urn:microsoft.com/office/officeart/2005/8/layout/hierarchy1"/>
    <dgm:cxn modelId="{BD366BBA-0666-415B-874A-E52618DE805C}" srcId="{C5DD44DD-E4C6-4247-B047-E3510E6048C8}" destId="{461B0FA4-09E4-4A8A-9286-12FA079E4988}" srcOrd="3" destOrd="0" parTransId="{52D1C894-07A9-4877-BEC7-363953407495}" sibTransId="{47DE2EBA-FAAB-4701-9DE7-DAC7401A20E3}"/>
    <dgm:cxn modelId="{33BE5DD6-4C1D-41B6-AFCE-92C72E1BA4AF}" srcId="{A2009FF1-5288-4250-AC04-E115177EA563}" destId="{8684D2C7-2BBF-45D7-A49F-35CCBBC4F33D}" srcOrd="0" destOrd="0" parTransId="{0379F2C7-E3EC-4622-9A85-5414B0ABC580}" sibTransId="{5ECAA58C-D129-4FF4-8D47-B51CC1277641}"/>
    <dgm:cxn modelId="{E25A4DE9-01D2-4BD2-90FA-3CF6CF50503A}" srcId="{D2918792-7A3E-4559-9559-B6B438197E06}" destId="{EF3F3861-535B-48F7-B374-8707ED6402C5}" srcOrd="0" destOrd="0" parTransId="{B7AB784A-EAED-4E33-A8EC-BB999FA26EC8}" sibTransId="{47E522A6-F12B-41AB-9E10-CFAA4893F5DA}"/>
    <dgm:cxn modelId="{6A51C8F2-FD60-44E8-A635-5A2E6A98B3A6}" type="presOf" srcId="{ADDCBAEF-6D4A-4568-9ED3-E1F5537264BA}" destId="{3CDBBB16-58B3-4D1E-81B1-E21AEDCE74FB}" srcOrd="0" destOrd="0" presId="urn:microsoft.com/office/officeart/2005/8/layout/hierarchy1"/>
    <dgm:cxn modelId="{EE3EB5FD-CB1E-45F8-A0A4-E44D5C644ED7}" type="presOf" srcId="{F11FCABF-B728-434D-8205-3BA1395DE38C}" destId="{4151734B-7233-4788-B71E-13701DE74A4C}" srcOrd="0" destOrd="0" presId="urn:microsoft.com/office/officeart/2005/8/layout/hierarchy1"/>
    <dgm:cxn modelId="{7140FBC3-15C6-4A2E-BFE8-A9FD5FD6D389}" type="presParOf" srcId="{52E3693D-5D09-41DF-A1F6-ABE78530041E}" destId="{D3F8EC6D-14AB-481D-B9F8-FF475482A9B5}" srcOrd="0" destOrd="0" presId="urn:microsoft.com/office/officeart/2005/8/layout/hierarchy1"/>
    <dgm:cxn modelId="{80D83947-E963-414D-8CC9-F9033476C962}" type="presParOf" srcId="{D3F8EC6D-14AB-481D-B9F8-FF475482A9B5}" destId="{E13F6E3C-5624-4CCB-A254-6162C30B7E8B}" srcOrd="0" destOrd="0" presId="urn:microsoft.com/office/officeart/2005/8/layout/hierarchy1"/>
    <dgm:cxn modelId="{D6538711-D5A6-43A7-90EC-A088E30FD732}" type="presParOf" srcId="{E13F6E3C-5624-4CCB-A254-6162C30B7E8B}" destId="{8D48DE5B-278F-498F-A20D-8FECF6048F81}" srcOrd="0" destOrd="0" presId="urn:microsoft.com/office/officeart/2005/8/layout/hierarchy1"/>
    <dgm:cxn modelId="{7EB019BD-10D8-4918-85C2-D2E58C23F2AC}" type="presParOf" srcId="{E13F6E3C-5624-4CCB-A254-6162C30B7E8B}" destId="{43967D80-5772-4962-80D0-EF55E463B742}" srcOrd="1" destOrd="0" presId="urn:microsoft.com/office/officeart/2005/8/layout/hierarchy1"/>
    <dgm:cxn modelId="{48A6A9FC-1C6C-4BAF-9FC1-D404E8A8D822}" type="presParOf" srcId="{D3F8EC6D-14AB-481D-B9F8-FF475482A9B5}" destId="{74B9C353-CE9F-4484-B983-1E201CD39148}" srcOrd="1" destOrd="0" presId="urn:microsoft.com/office/officeart/2005/8/layout/hierarchy1"/>
    <dgm:cxn modelId="{56657115-3A26-42C8-A15D-B27FDF62511F}" type="presParOf" srcId="{74B9C353-CE9F-4484-B983-1E201CD39148}" destId="{ECE31508-E7E1-46B8-AB73-AED2E6622A59}" srcOrd="0" destOrd="0" presId="urn:microsoft.com/office/officeart/2005/8/layout/hierarchy1"/>
    <dgm:cxn modelId="{CE65014E-44CB-4A5D-82B5-FFB0D4892B61}" type="presParOf" srcId="{74B9C353-CE9F-4484-B983-1E201CD39148}" destId="{C59F7DBB-8069-4D04-BB80-ADC44CE79015}" srcOrd="1" destOrd="0" presId="urn:microsoft.com/office/officeart/2005/8/layout/hierarchy1"/>
    <dgm:cxn modelId="{E2A5A048-F868-4FA1-9306-5696ACCAF65A}" type="presParOf" srcId="{C59F7DBB-8069-4D04-BB80-ADC44CE79015}" destId="{F153BBE3-3ECE-4914-A49F-21997B61AD87}" srcOrd="0" destOrd="0" presId="urn:microsoft.com/office/officeart/2005/8/layout/hierarchy1"/>
    <dgm:cxn modelId="{E4AF5A22-F2A4-431B-8637-E69FBA6DDABF}" type="presParOf" srcId="{F153BBE3-3ECE-4914-A49F-21997B61AD87}" destId="{701BAA36-2084-4553-8499-E38BCCAD7519}" srcOrd="0" destOrd="0" presId="urn:microsoft.com/office/officeart/2005/8/layout/hierarchy1"/>
    <dgm:cxn modelId="{FC2FBE1E-C33D-4ABA-9778-CD91E6F32636}" type="presParOf" srcId="{F153BBE3-3ECE-4914-A49F-21997B61AD87}" destId="{EEE02995-2473-484A-BC9C-7C14D772D593}" srcOrd="1" destOrd="0" presId="urn:microsoft.com/office/officeart/2005/8/layout/hierarchy1"/>
    <dgm:cxn modelId="{DFFDA7DA-8843-4703-B6E5-F911F9375F43}" type="presParOf" srcId="{C59F7DBB-8069-4D04-BB80-ADC44CE79015}" destId="{7E52B309-B339-4AE8-9CEF-F71BC7CAC39E}" srcOrd="1" destOrd="0" presId="urn:microsoft.com/office/officeart/2005/8/layout/hierarchy1"/>
    <dgm:cxn modelId="{4D30A517-A52E-45F7-BF04-2EE52F8B39CD}" type="presParOf" srcId="{7E52B309-B339-4AE8-9CEF-F71BC7CAC39E}" destId="{B3C65E6B-D2D5-4179-924F-8A8919946C74}" srcOrd="0" destOrd="0" presId="urn:microsoft.com/office/officeart/2005/8/layout/hierarchy1"/>
    <dgm:cxn modelId="{55DD9967-3F9C-4113-8C62-70B1FFE08F46}" type="presParOf" srcId="{7E52B309-B339-4AE8-9CEF-F71BC7CAC39E}" destId="{2559D48D-59A8-49BE-8A39-5CAB6FB64DC7}" srcOrd="1" destOrd="0" presId="urn:microsoft.com/office/officeart/2005/8/layout/hierarchy1"/>
    <dgm:cxn modelId="{C235D4F7-8B26-4607-AAD1-F72DB6497502}" type="presParOf" srcId="{2559D48D-59A8-49BE-8A39-5CAB6FB64DC7}" destId="{F653A492-25A5-4DB3-9F72-C52F5B28A233}" srcOrd="0" destOrd="0" presId="urn:microsoft.com/office/officeart/2005/8/layout/hierarchy1"/>
    <dgm:cxn modelId="{B02F558B-C3C7-4256-A8C7-C7A07AB7F495}" type="presParOf" srcId="{F653A492-25A5-4DB3-9F72-C52F5B28A233}" destId="{62BDC1C5-52D1-4783-A82B-1D6EC3037608}" srcOrd="0" destOrd="0" presId="urn:microsoft.com/office/officeart/2005/8/layout/hierarchy1"/>
    <dgm:cxn modelId="{AE664FF5-C371-46C3-A2EC-81DCCE01111A}" type="presParOf" srcId="{F653A492-25A5-4DB3-9F72-C52F5B28A233}" destId="{B3BBE489-9880-42BE-B5CC-976EFBB09EC5}" srcOrd="1" destOrd="0" presId="urn:microsoft.com/office/officeart/2005/8/layout/hierarchy1"/>
    <dgm:cxn modelId="{25475AE3-E5A3-4A42-91E3-EA4306E757C4}" type="presParOf" srcId="{2559D48D-59A8-49BE-8A39-5CAB6FB64DC7}" destId="{F93CF7BA-0F30-42F7-B00A-E8466CF38892}" srcOrd="1" destOrd="0" presId="urn:microsoft.com/office/officeart/2005/8/layout/hierarchy1"/>
    <dgm:cxn modelId="{E030FB3F-BAB0-4229-B792-A62978FA951A}" type="presParOf" srcId="{F93CF7BA-0F30-42F7-B00A-E8466CF38892}" destId="{5B2B85F8-B175-410F-B5E6-E983AF6BBFDD}" srcOrd="0" destOrd="0" presId="urn:microsoft.com/office/officeart/2005/8/layout/hierarchy1"/>
    <dgm:cxn modelId="{7EC65DEC-1919-4023-A313-829B308EA99F}" type="presParOf" srcId="{F93CF7BA-0F30-42F7-B00A-E8466CF38892}" destId="{59DB8ED5-C7C7-4609-9681-F9224FEC649B}" srcOrd="1" destOrd="0" presId="urn:microsoft.com/office/officeart/2005/8/layout/hierarchy1"/>
    <dgm:cxn modelId="{C5015FEF-DE04-4634-B6C7-779266557C29}" type="presParOf" srcId="{59DB8ED5-C7C7-4609-9681-F9224FEC649B}" destId="{50DBB2BA-4DE4-4253-9E20-F55010DB6CD6}" srcOrd="0" destOrd="0" presId="urn:microsoft.com/office/officeart/2005/8/layout/hierarchy1"/>
    <dgm:cxn modelId="{BD4889DC-8AAA-4DFA-A757-B9ADD6F7AA4B}" type="presParOf" srcId="{50DBB2BA-4DE4-4253-9E20-F55010DB6CD6}" destId="{26EF1DFB-98F9-476E-BA6D-0AAC4DC416D7}" srcOrd="0" destOrd="0" presId="urn:microsoft.com/office/officeart/2005/8/layout/hierarchy1"/>
    <dgm:cxn modelId="{2DF98A53-C0B6-43B5-B79B-CD01A8F61F4A}" type="presParOf" srcId="{50DBB2BA-4DE4-4253-9E20-F55010DB6CD6}" destId="{A9DC3F99-9327-4460-87B3-BDF98644CA27}" srcOrd="1" destOrd="0" presId="urn:microsoft.com/office/officeart/2005/8/layout/hierarchy1"/>
    <dgm:cxn modelId="{F024E0D3-25C5-40BB-88D1-2C3E2AF522AC}" type="presParOf" srcId="{59DB8ED5-C7C7-4609-9681-F9224FEC649B}" destId="{44C2D747-919E-4CC5-B94B-57AEA3D82B55}" srcOrd="1" destOrd="0" presId="urn:microsoft.com/office/officeart/2005/8/layout/hierarchy1"/>
    <dgm:cxn modelId="{9F63BAB5-C486-401A-8EB5-7D228C0A1A38}" type="presParOf" srcId="{7E52B309-B339-4AE8-9CEF-F71BC7CAC39E}" destId="{3908E3B8-B1F1-4D6F-A2EC-58FC56D99F89}" srcOrd="2" destOrd="0" presId="urn:microsoft.com/office/officeart/2005/8/layout/hierarchy1"/>
    <dgm:cxn modelId="{5A6E8523-C0FD-4233-B64F-CC1433810803}" type="presParOf" srcId="{7E52B309-B339-4AE8-9CEF-F71BC7CAC39E}" destId="{3BB68CF2-6E64-470D-BFEF-648C1A91F73E}" srcOrd="3" destOrd="0" presId="urn:microsoft.com/office/officeart/2005/8/layout/hierarchy1"/>
    <dgm:cxn modelId="{7A03C008-F7F5-406E-A4CB-6CE413F8729B}" type="presParOf" srcId="{3BB68CF2-6E64-470D-BFEF-648C1A91F73E}" destId="{895E8BB8-1E2B-42F0-ADC4-EF3455395243}" srcOrd="0" destOrd="0" presId="urn:microsoft.com/office/officeart/2005/8/layout/hierarchy1"/>
    <dgm:cxn modelId="{A1A8D2ED-19A5-4421-B158-865ABF119F1A}" type="presParOf" srcId="{895E8BB8-1E2B-42F0-ADC4-EF3455395243}" destId="{1B7A7B48-A0E4-4D1C-9125-009E13BF7706}" srcOrd="0" destOrd="0" presId="urn:microsoft.com/office/officeart/2005/8/layout/hierarchy1"/>
    <dgm:cxn modelId="{D06D5A36-7C98-4339-BF21-D50D9BE064A7}" type="presParOf" srcId="{895E8BB8-1E2B-42F0-ADC4-EF3455395243}" destId="{CD94F394-7F29-484B-BC7F-8918A2EAA91A}" srcOrd="1" destOrd="0" presId="urn:microsoft.com/office/officeart/2005/8/layout/hierarchy1"/>
    <dgm:cxn modelId="{9F9C8FFB-2F9A-4588-AF98-0CC2E69EE5E3}" type="presParOf" srcId="{3BB68CF2-6E64-470D-BFEF-648C1A91F73E}" destId="{CB756D6A-9CB6-49B6-8B84-9680543E0521}" srcOrd="1" destOrd="0" presId="urn:microsoft.com/office/officeart/2005/8/layout/hierarchy1"/>
    <dgm:cxn modelId="{92B83454-A3FF-4475-B5B9-938B38D3E206}" type="presParOf" srcId="{7E52B309-B339-4AE8-9CEF-F71BC7CAC39E}" destId="{3CDBBB16-58B3-4D1E-81B1-E21AEDCE74FB}" srcOrd="4" destOrd="0" presId="urn:microsoft.com/office/officeart/2005/8/layout/hierarchy1"/>
    <dgm:cxn modelId="{A323ACF7-9901-4EBD-B5FE-6186116AEEEA}" type="presParOf" srcId="{7E52B309-B339-4AE8-9CEF-F71BC7CAC39E}" destId="{F60274D3-BF5F-4817-9303-07E3CA1FCF73}" srcOrd="5" destOrd="0" presId="urn:microsoft.com/office/officeart/2005/8/layout/hierarchy1"/>
    <dgm:cxn modelId="{01C0BAFB-D554-4926-AFB9-A0CA1114C48B}" type="presParOf" srcId="{F60274D3-BF5F-4817-9303-07E3CA1FCF73}" destId="{E493A868-150D-475C-8367-A17F57FDFF01}" srcOrd="0" destOrd="0" presId="urn:microsoft.com/office/officeart/2005/8/layout/hierarchy1"/>
    <dgm:cxn modelId="{396C05C3-68BF-40B4-8FEF-BD06F48CD72A}" type="presParOf" srcId="{E493A868-150D-475C-8367-A17F57FDFF01}" destId="{E42D4626-B73C-4A79-8135-1183A7FF61CC}" srcOrd="0" destOrd="0" presId="urn:microsoft.com/office/officeart/2005/8/layout/hierarchy1"/>
    <dgm:cxn modelId="{9C07BEC6-A733-4504-8425-DD77ADE1C3D7}" type="presParOf" srcId="{E493A868-150D-475C-8367-A17F57FDFF01}" destId="{038FB94F-10AC-487D-B38C-1CA82D4984CD}" srcOrd="1" destOrd="0" presId="urn:microsoft.com/office/officeart/2005/8/layout/hierarchy1"/>
    <dgm:cxn modelId="{B4609C7E-A2F5-4D0B-9357-0735A033B5CD}" type="presParOf" srcId="{F60274D3-BF5F-4817-9303-07E3CA1FCF73}" destId="{A28CF41D-CAB4-41F4-957E-8CCEC3807E74}" srcOrd="1" destOrd="0" presId="urn:microsoft.com/office/officeart/2005/8/layout/hierarchy1"/>
    <dgm:cxn modelId="{85FB11BB-3CBC-4163-82C3-A5B9CC5006A1}" type="presParOf" srcId="{74B9C353-CE9F-4484-B983-1E201CD39148}" destId="{3F6E70F3-2139-40EC-B663-D9AD35222802}" srcOrd="2" destOrd="0" presId="urn:microsoft.com/office/officeart/2005/8/layout/hierarchy1"/>
    <dgm:cxn modelId="{4B4F2FC3-7E31-4B8A-98EB-C034DBBD4CEE}" type="presParOf" srcId="{74B9C353-CE9F-4484-B983-1E201CD39148}" destId="{52852C88-FF59-42E7-89AB-8797B8682D0B}" srcOrd="3" destOrd="0" presId="urn:microsoft.com/office/officeart/2005/8/layout/hierarchy1"/>
    <dgm:cxn modelId="{78C0F340-2C45-4C42-A5CD-CCB9B9A943D9}" type="presParOf" srcId="{52852C88-FF59-42E7-89AB-8797B8682D0B}" destId="{41CE2998-9A2A-4143-8FF7-397087963365}" srcOrd="0" destOrd="0" presId="urn:microsoft.com/office/officeart/2005/8/layout/hierarchy1"/>
    <dgm:cxn modelId="{400186CC-34CA-49A2-B9AD-1359900D270E}" type="presParOf" srcId="{41CE2998-9A2A-4143-8FF7-397087963365}" destId="{9D1A1540-6140-4FD2-B4CA-C0279A94772D}" srcOrd="0" destOrd="0" presId="urn:microsoft.com/office/officeart/2005/8/layout/hierarchy1"/>
    <dgm:cxn modelId="{8A05ECCB-7261-438F-88FC-56481D9E9662}" type="presParOf" srcId="{41CE2998-9A2A-4143-8FF7-397087963365}" destId="{5FD920FE-6A00-46C4-B0FE-9A24504F3E81}" srcOrd="1" destOrd="0" presId="urn:microsoft.com/office/officeart/2005/8/layout/hierarchy1"/>
    <dgm:cxn modelId="{DF0DE954-9E6D-4C21-B2FA-B81C461ADB08}" type="presParOf" srcId="{52852C88-FF59-42E7-89AB-8797B8682D0B}" destId="{FAE4D595-0B25-421B-8072-21C0F8CA70D2}" srcOrd="1" destOrd="0" presId="urn:microsoft.com/office/officeart/2005/8/layout/hierarchy1"/>
    <dgm:cxn modelId="{0BCCD173-E11E-42A4-AD00-7DE3247D4E6B}" type="presParOf" srcId="{FAE4D595-0B25-421B-8072-21C0F8CA70D2}" destId="{D8FF9F37-DFF4-4A7D-93AA-0DB0F1B892BF}" srcOrd="0" destOrd="0" presId="urn:microsoft.com/office/officeart/2005/8/layout/hierarchy1"/>
    <dgm:cxn modelId="{58368BAF-ABC6-4D19-B1DE-861FF5391930}" type="presParOf" srcId="{FAE4D595-0B25-421B-8072-21C0F8CA70D2}" destId="{56D1A450-A24D-4221-9D6B-7EFF29003753}" srcOrd="1" destOrd="0" presId="urn:microsoft.com/office/officeart/2005/8/layout/hierarchy1"/>
    <dgm:cxn modelId="{DD5CE739-CAAA-45D2-826B-98B4655FCCC0}" type="presParOf" srcId="{56D1A450-A24D-4221-9D6B-7EFF29003753}" destId="{2A7302E1-0E93-4477-99EA-F3C4143F8835}" srcOrd="0" destOrd="0" presId="urn:microsoft.com/office/officeart/2005/8/layout/hierarchy1"/>
    <dgm:cxn modelId="{5440564B-2EC8-4E9F-A953-DE8AA3CB3955}" type="presParOf" srcId="{2A7302E1-0E93-4477-99EA-F3C4143F8835}" destId="{CE99A764-7795-4D06-A873-72F3E7F0E9A3}" srcOrd="0" destOrd="0" presId="urn:microsoft.com/office/officeart/2005/8/layout/hierarchy1"/>
    <dgm:cxn modelId="{7B40FD44-1EF4-4620-BE05-C5A53DE5DD31}" type="presParOf" srcId="{2A7302E1-0E93-4477-99EA-F3C4143F8835}" destId="{4D857FA5-ED41-4B8D-9399-DAD6F0B582C6}" srcOrd="1" destOrd="0" presId="urn:microsoft.com/office/officeart/2005/8/layout/hierarchy1"/>
    <dgm:cxn modelId="{94C76185-FBA6-4635-ABFA-4882F647E273}" type="presParOf" srcId="{56D1A450-A24D-4221-9D6B-7EFF29003753}" destId="{F357E3EE-A000-47D3-8C29-A159D5BAAC15}" srcOrd="1" destOrd="0" presId="urn:microsoft.com/office/officeart/2005/8/layout/hierarchy1"/>
    <dgm:cxn modelId="{57D3328D-AFA4-459C-927F-092F93823602}" type="presParOf" srcId="{FAE4D595-0B25-421B-8072-21C0F8CA70D2}" destId="{4151734B-7233-4788-B71E-13701DE74A4C}" srcOrd="2" destOrd="0" presId="urn:microsoft.com/office/officeart/2005/8/layout/hierarchy1"/>
    <dgm:cxn modelId="{6FA1B8C5-AFB6-4DCA-BEFD-F60255777733}" type="presParOf" srcId="{FAE4D595-0B25-421B-8072-21C0F8CA70D2}" destId="{6C6AFC30-DFB3-4EA9-B02F-20CF110700A2}" srcOrd="3" destOrd="0" presId="urn:microsoft.com/office/officeart/2005/8/layout/hierarchy1"/>
    <dgm:cxn modelId="{3B2A9EE1-9E18-45C5-9BFF-18C04ADE687D}" type="presParOf" srcId="{6C6AFC30-DFB3-4EA9-B02F-20CF110700A2}" destId="{F7123A73-D937-4552-8974-39B222A229D2}" srcOrd="0" destOrd="0" presId="urn:microsoft.com/office/officeart/2005/8/layout/hierarchy1"/>
    <dgm:cxn modelId="{53E8A941-FD65-41D4-B17C-C1087114B0C4}" type="presParOf" srcId="{F7123A73-D937-4552-8974-39B222A229D2}" destId="{CA5DD24D-7C03-47E3-9981-5187EFC9115F}" srcOrd="0" destOrd="0" presId="urn:microsoft.com/office/officeart/2005/8/layout/hierarchy1"/>
    <dgm:cxn modelId="{6E8252A1-C42B-4987-9CBF-BC20A9451EF7}" type="presParOf" srcId="{F7123A73-D937-4552-8974-39B222A229D2}" destId="{1C33FC73-E6B0-4B47-B203-CB138A119DDF}" srcOrd="1" destOrd="0" presId="urn:microsoft.com/office/officeart/2005/8/layout/hierarchy1"/>
    <dgm:cxn modelId="{C781B744-8A66-496C-978D-6B5DA286AE70}" type="presParOf" srcId="{6C6AFC30-DFB3-4EA9-B02F-20CF110700A2}" destId="{6D11E77B-400C-4F7A-B53B-B5BEC4524A6E}" srcOrd="1" destOrd="0" presId="urn:microsoft.com/office/officeart/2005/8/layout/hierarchy1"/>
    <dgm:cxn modelId="{3EAB8C96-C065-45E6-BCE3-D3BC5A0D9711}" type="presParOf" srcId="{FAE4D595-0B25-421B-8072-21C0F8CA70D2}" destId="{B1A00613-D13E-436D-9237-49911F72BBEB}" srcOrd="4" destOrd="0" presId="urn:microsoft.com/office/officeart/2005/8/layout/hierarchy1"/>
    <dgm:cxn modelId="{FA10895E-C828-46C1-88BA-E9C9DB66FB71}" type="presParOf" srcId="{FAE4D595-0B25-421B-8072-21C0F8CA70D2}" destId="{48C143FC-DD7E-47B6-B4E5-9964BEAB97F0}" srcOrd="5" destOrd="0" presId="urn:microsoft.com/office/officeart/2005/8/layout/hierarchy1"/>
    <dgm:cxn modelId="{A256D2D7-D0AC-402D-898F-EA4EAA81C947}" type="presParOf" srcId="{48C143FC-DD7E-47B6-B4E5-9964BEAB97F0}" destId="{E643645B-8A52-4807-89AE-68EDF1C4E73C}" srcOrd="0" destOrd="0" presId="urn:microsoft.com/office/officeart/2005/8/layout/hierarchy1"/>
    <dgm:cxn modelId="{B30BAF94-C567-4568-931A-EB981332A430}" type="presParOf" srcId="{E643645B-8A52-4807-89AE-68EDF1C4E73C}" destId="{D7F674A6-2356-4B73-85C5-E1E08B307B87}" srcOrd="0" destOrd="0" presId="urn:microsoft.com/office/officeart/2005/8/layout/hierarchy1"/>
    <dgm:cxn modelId="{EAA07B71-FE36-4902-990D-4D1395F87391}" type="presParOf" srcId="{E643645B-8A52-4807-89AE-68EDF1C4E73C}" destId="{1322072A-132A-471D-9711-BDC573BECB45}" srcOrd="1" destOrd="0" presId="urn:microsoft.com/office/officeart/2005/8/layout/hierarchy1"/>
    <dgm:cxn modelId="{17A7ECFC-A31E-4590-93A9-79518EBB198D}" type="presParOf" srcId="{48C143FC-DD7E-47B6-B4E5-9964BEAB97F0}" destId="{FFDBB550-F42B-479F-B30E-25A38C5A5F47}" srcOrd="1" destOrd="0" presId="urn:microsoft.com/office/officeart/2005/8/layout/hierarchy1"/>
    <dgm:cxn modelId="{3F9BACC9-EB0C-4590-95AA-A005AB26F0E7}" type="presParOf" srcId="{FAE4D595-0B25-421B-8072-21C0F8CA70D2}" destId="{69000E38-814C-421A-A702-F2606A29388A}" srcOrd="6" destOrd="0" presId="urn:microsoft.com/office/officeart/2005/8/layout/hierarchy1"/>
    <dgm:cxn modelId="{2257796E-8C29-4C4D-9DA2-99D2995F1AAC}" type="presParOf" srcId="{FAE4D595-0B25-421B-8072-21C0F8CA70D2}" destId="{60960F4A-A51A-49D5-BBC8-23186EEE13B2}" srcOrd="7" destOrd="0" presId="urn:microsoft.com/office/officeart/2005/8/layout/hierarchy1"/>
    <dgm:cxn modelId="{65A60313-D14F-4425-8C9C-BEF627952EA4}" type="presParOf" srcId="{60960F4A-A51A-49D5-BBC8-23186EEE13B2}" destId="{174B60DC-78C3-43D0-BCB6-C77491E085F6}" srcOrd="0" destOrd="0" presId="urn:microsoft.com/office/officeart/2005/8/layout/hierarchy1"/>
    <dgm:cxn modelId="{6389BB65-8E68-40CB-944F-FB7F77BE15CF}" type="presParOf" srcId="{174B60DC-78C3-43D0-BCB6-C77491E085F6}" destId="{2080693F-FB4D-4528-95C5-4913F67A8E08}" srcOrd="0" destOrd="0" presId="urn:microsoft.com/office/officeart/2005/8/layout/hierarchy1"/>
    <dgm:cxn modelId="{6823F7F2-462E-4C07-B757-EF57667A5014}" type="presParOf" srcId="{174B60DC-78C3-43D0-BCB6-C77491E085F6}" destId="{FFD30A24-25AB-40FA-8932-54911783CE6B}" srcOrd="1" destOrd="0" presId="urn:microsoft.com/office/officeart/2005/8/layout/hierarchy1"/>
    <dgm:cxn modelId="{BD4C2DD5-42FD-4BBF-82C6-5F7F3D2A76F1}" type="presParOf" srcId="{60960F4A-A51A-49D5-BBC8-23186EEE13B2}" destId="{245A1DC8-F040-4230-A24D-AC1C1A5FB079}" srcOrd="1" destOrd="0" presId="urn:microsoft.com/office/officeart/2005/8/layout/hierarchy1"/>
    <dgm:cxn modelId="{C19FD71C-8B60-4119-BF62-DD05FA5CFB4E}" type="presParOf" srcId="{245A1DC8-F040-4230-A24D-AC1C1A5FB079}" destId="{B6C304E0-D731-47DE-A75E-CC120CDB1668}" srcOrd="0" destOrd="0" presId="urn:microsoft.com/office/officeart/2005/8/layout/hierarchy1"/>
    <dgm:cxn modelId="{B480EE54-73DD-462E-B162-C623F58580F6}" type="presParOf" srcId="{245A1DC8-F040-4230-A24D-AC1C1A5FB079}" destId="{7E88D4AC-32CE-4D2F-9960-B55CCDD304C3}" srcOrd="1" destOrd="0" presId="urn:microsoft.com/office/officeart/2005/8/layout/hierarchy1"/>
    <dgm:cxn modelId="{180E09CE-3878-403F-AF61-F63C8BA565F3}" type="presParOf" srcId="{7E88D4AC-32CE-4D2F-9960-B55CCDD304C3}" destId="{4F9AFB86-9A32-491F-80C2-DB2A9359AB6E}" srcOrd="0" destOrd="0" presId="urn:microsoft.com/office/officeart/2005/8/layout/hierarchy1"/>
    <dgm:cxn modelId="{94E0A46C-FA23-42B9-B725-3935E9601830}" type="presParOf" srcId="{4F9AFB86-9A32-491F-80C2-DB2A9359AB6E}" destId="{020C208D-1E0C-4967-8C7B-21041DC68772}" srcOrd="0" destOrd="0" presId="urn:microsoft.com/office/officeart/2005/8/layout/hierarchy1"/>
    <dgm:cxn modelId="{6D6015BF-5B32-433C-8C06-D99DB4CFF499}" type="presParOf" srcId="{4F9AFB86-9A32-491F-80C2-DB2A9359AB6E}" destId="{5FE7AD1B-D599-4D2F-A839-D865CD3E54AA}" srcOrd="1" destOrd="0" presId="urn:microsoft.com/office/officeart/2005/8/layout/hierarchy1"/>
    <dgm:cxn modelId="{1D66CECD-651E-403F-9590-31C6C669BD55}" type="presParOf" srcId="{7E88D4AC-32CE-4D2F-9960-B55CCDD304C3}" destId="{C882E885-27FE-42E6-9FDE-757778E4EF6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1" loCatId="hierarchy" qsTypeId="urn:microsoft.com/office/officeart/2005/8/quickstyle/simple1"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Panel</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31ADCED0-4021-4CE5-9F8B-ACC03F2528F7}">
      <dgm:prSet phldrT="[Text]"/>
      <dgm:spPr/>
      <dgm:t>
        <a:bodyPr/>
        <a:lstStyle/>
        <a:p>
          <a:r>
            <a:rPr lang="en-US" dirty="0" err="1"/>
            <a:t>ButtonRenderer</a:t>
          </a:r>
          <a:endParaRPr lang="en-US" dirty="0"/>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4FB9806F-C9F7-4308-87F5-2439CF0E86CC}">
      <dgm:prSet phldrT="[Text]"/>
      <dgm:spPr/>
      <dgm:t>
        <a:bodyPr/>
        <a:lstStyle/>
        <a:p>
          <a:r>
            <a:rPr lang="en-US" dirty="0" err="1"/>
            <a:t>LabelRenderer</a:t>
          </a:r>
          <a:endParaRPr lang="en-US" dirty="0"/>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err="1"/>
            <a:t>LabelRenderer</a:t>
          </a:r>
          <a:endParaRPr lang="en-US" dirty="0"/>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err="1"/>
            <a:t>WebViewRenderer</a:t>
          </a:r>
          <a:endParaRPr lang="en-US" dirty="0"/>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err="1"/>
            <a:t>ButtonRenderer</a:t>
          </a:r>
          <a:endParaRPr lang="en-US" dirty="0"/>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err="1"/>
            <a:t>ImageRenderer</a:t>
          </a:r>
          <a:endParaRPr lang="en-US" dirty="0"/>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ScrollViewRenderer</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err="1"/>
            <a:t>ImageRenderer</a:t>
          </a:r>
          <a:endParaRPr lang="en-US" dirty="0"/>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4C39995-98B7-4E2F-B350-F62EA1745BA9}">
      <dgm:prSet phldrT="[Text]"/>
      <dgm:spPr/>
      <dgm:t>
        <a:bodyPr/>
        <a:lstStyle/>
        <a:p>
          <a:r>
            <a:rPr lang="en-US" dirty="0" err="1"/>
            <a:t>TextBlock</a:t>
          </a:r>
          <a:endParaRPr lang="en-US" dirty="0"/>
        </a:p>
      </dgm:t>
    </dgm:pt>
    <dgm:pt modelId="{78E83F7A-65EB-41CF-A179-55FAE18925D5}" type="parTrans" cxnId="{9412E6C3-AF33-4553-A78E-8FAFFDF85ACF}">
      <dgm:prSet/>
      <dgm:spPr/>
      <dgm:t>
        <a:bodyPr/>
        <a:lstStyle/>
        <a:p>
          <a:endParaRPr lang="en-US"/>
        </a:p>
      </dgm:t>
    </dgm:pt>
    <dgm:pt modelId="{16C3E3AA-3578-4696-AEBD-699529FF04F9}" type="sibTrans" cxnId="{9412E6C3-AF33-4553-A78E-8FAFFDF85ACF}">
      <dgm:prSet/>
      <dgm:spPr/>
      <dgm:t>
        <a:bodyPr/>
        <a:lstStyle/>
        <a:p>
          <a:endParaRPr lang="en-US"/>
        </a:p>
      </dgm:t>
    </dgm:pt>
    <dgm:pt modelId="{6BB22BCD-9592-49F6-B368-734440BF71EC}">
      <dgm:prSet phldrT="[Text]"/>
      <dgm:spPr/>
      <dgm:t>
        <a:bodyPr/>
        <a:lstStyle/>
        <a:p>
          <a:r>
            <a:rPr lang="en-US" dirty="0"/>
            <a:t>Button</a:t>
          </a:r>
        </a:p>
      </dgm:t>
    </dgm:pt>
    <dgm:pt modelId="{21FDD8C2-6BF4-4403-8BAE-92C1ED68E37F}" type="parTrans" cxnId="{AA35BB98-FB37-40EB-8F52-FC38D05BA8B0}">
      <dgm:prSet/>
      <dgm:spPr/>
      <dgm:t>
        <a:bodyPr/>
        <a:lstStyle/>
        <a:p>
          <a:endParaRPr lang="en-US"/>
        </a:p>
      </dgm:t>
    </dgm:pt>
    <dgm:pt modelId="{53D5B89D-32D4-48C2-95D0-89EDDCE8A2BE}" type="sibTrans" cxnId="{AA35BB98-FB37-40EB-8F52-FC38D05BA8B0}">
      <dgm:prSet/>
      <dgm:spPr/>
      <dgm:t>
        <a:bodyPr/>
        <a:lstStyle/>
        <a:p>
          <a:endParaRPr lang="en-US"/>
        </a:p>
      </dgm:t>
    </dgm:pt>
    <dgm:pt modelId="{04316148-FAC9-4932-9BB1-25E2F31ABBC5}">
      <dgm:prSet phldrT="[Text]"/>
      <dgm:spPr/>
      <dgm:t>
        <a:bodyPr/>
        <a:lstStyle/>
        <a:p>
          <a:r>
            <a:rPr lang="en-US" dirty="0"/>
            <a:t>WebView</a:t>
          </a:r>
        </a:p>
      </dgm:t>
    </dgm:pt>
    <dgm:pt modelId="{C6B6D8E5-3C10-485B-A557-E1583B27A480}" type="parTrans" cxnId="{6F34C1E1-ACCE-4DA3-A4FF-A21D238153CC}">
      <dgm:prSet/>
      <dgm:spPr/>
      <dgm:t>
        <a:bodyPr/>
        <a:lstStyle/>
        <a:p>
          <a:endParaRPr lang="en-US"/>
        </a:p>
      </dgm:t>
    </dgm:pt>
    <dgm:pt modelId="{9BD076F8-439E-49DF-A1B5-BB5CE44810C6}" type="sibTrans" cxnId="{6F34C1E1-ACCE-4DA3-A4FF-A21D238153CC}">
      <dgm:prSet/>
      <dgm:spPr/>
      <dgm:t>
        <a:bodyPr/>
        <a:lstStyle/>
        <a:p>
          <a:endParaRPr lang="en-US"/>
        </a:p>
      </dgm:t>
    </dgm:pt>
    <dgm:pt modelId="{5C8102C5-62C1-448C-AC45-C307A766FC92}">
      <dgm:prSet phldrT="[Text]"/>
      <dgm:spPr/>
      <dgm:t>
        <a:bodyPr/>
        <a:lstStyle/>
        <a:p>
          <a:r>
            <a:rPr lang="en-US" dirty="0"/>
            <a:t>Label</a:t>
          </a:r>
        </a:p>
      </dgm:t>
    </dgm:pt>
    <dgm:pt modelId="{5EB73847-AC46-4605-B8DA-D241249F697B}" type="parTrans" cxnId="{06466F7C-4BC6-4E09-B2F1-C455227D3CBF}">
      <dgm:prSet/>
      <dgm:spPr/>
      <dgm:t>
        <a:bodyPr/>
        <a:lstStyle/>
        <a:p>
          <a:endParaRPr lang="en-US"/>
        </a:p>
      </dgm:t>
    </dgm:pt>
    <dgm:pt modelId="{C9DDBB70-6FE0-4FB4-98F9-15474671E46A}" type="sibTrans" cxnId="{06466F7C-4BC6-4E09-B2F1-C455227D3CBF}">
      <dgm:prSet/>
      <dgm:spPr/>
      <dgm:t>
        <a:bodyPr/>
        <a:lstStyle/>
        <a:p>
          <a:endParaRPr lang="en-US"/>
        </a:p>
      </dgm:t>
    </dgm:pt>
    <dgm:pt modelId="{48531E70-549F-4200-AC5C-C9C80525F97D}">
      <dgm:prSet phldrT="[Text]"/>
      <dgm:spPr/>
      <dgm:t>
        <a:bodyPr/>
        <a:lstStyle/>
        <a:p>
          <a:r>
            <a:rPr lang="en-US" dirty="0"/>
            <a:t>Button</a:t>
          </a:r>
        </a:p>
      </dgm:t>
    </dgm:pt>
    <dgm:pt modelId="{8E1BAD16-24D8-43EA-AA05-57BCDE2F678C}" type="parTrans" cxnId="{586F3005-5191-473F-B04C-B2986C7D59DF}">
      <dgm:prSet/>
      <dgm:spPr/>
      <dgm:t>
        <a:bodyPr/>
        <a:lstStyle/>
        <a:p>
          <a:endParaRPr lang="en-US"/>
        </a:p>
      </dgm:t>
    </dgm:pt>
    <dgm:pt modelId="{45CB2488-D907-47AE-BC04-54EFE53DC38A}" type="sibTrans" cxnId="{586F3005-5191-473F-B04C-B2986C7D59DF}">
      <dgm:prSet/>
      <dgm:spPr/>
      <dgm:t>
        <a:bodyPr/>
        <a:lstStyle/>
        <a:p>
          <a:endParaRPr lang="en-US"/>
        </a:p>
      </dgm:t>
    </dgm:pt>
    <dgm:pt modelId="{0C781DA5-4BA9-43DC-BD83-154E644689F8}">
      <dgm:prSet phldrT="[Text]"/>
      <dgm:spPr/>
      <dgm:t>
        <a:bodyPr/>
        <a:lstStyle/>
        <a:p>
          <a:r>
            <a:rPr lang="en-US" dirty="0"/>
            <a:t>Image</a:t>
          </a:r>
        </a:p>
      </dgm:t>
    </dgm:pt>
    <dgm:pt modelId="{E3E4A2D0-A8CE-4447-AA2C-9CDD26768062}" type="parTrans" cxnId="{6C7C4343-1677-4B45-A76C-045859A3844E}">
      <dgm:prSet/>
      <dgm:spPr/>
      <dgm:t>
        <a:bodyPr/>
        <a:lstStyle/>
        <a:p>
          <a:endParaRPr lang="en-US"/>
        </a:p>
      </dgm:t>
    </dgm:pt>
    <dgm:pt modelId="{F2CAB68A-3F03-4F70-88F4-A030A27D123D}" type="sibTrans" cxnId="{6C7C4343-1677-4B45-A76C-045859A3844E}">
      <dgm:prSet/>
      <dgm:spPr/>
      <dgm:t>
        <a:bodyPr/>
        <a:lstStyle/>
        <a:p>
          <a:endParaRPr lang="en-US"/>
        </a:p>
      </dgm:t>
    </dgm:pt>
    <dgm:pt modelId="{1AEFAF03-5F46-4DEB-AECF-EFF35B46B132}">
      <dgm:prSet phldrT="[Text]"/>
      <dgm:spPr/>
      <dgm:t>
        <a:bodyPr/>
        <a:lstStyle/>
        <a:p>
          <a:r>
            <a:rPr lang="en-US" dirty="0"/>
            <a:t>Image</a:t>
          </a:r>
        </a:p>
      </dgm:t>
    </dgm:pt>
    <dgm:pt modelId="{75F2D044-DB2D-4640-A6C2-CA71738E0334}" type="parTrans" cxnId="{DADA0344-A6BC-42DD-AD2F-BE8DEF6734D7}">
      <dgm:prSet/>
      <dgm:spPr/>
      <dgm:t>
        <a:bodyPr/>
        <a:lstStyle/>
        <a:p>
          <a:endParaRPr lang="en-US"/>
        </a:p>
      </dgm:t>
    </dgm:pt>
    <dgm:pt modelId="{E232FA38-E991-49BB-8060-6BECF610083B}" type="sibTrans" cxnId="{DADA0344-A6BC-42DD-AD2F-BE8DEF6734D7}">
      <dgm:prSet/>
      <dgm:spPr/>
      <dgm:t>
        <a:bodyPr/>
        <a:lstStyle/>
        <a:p>
          <a:endParaRPr lang="en-US"/>
        </a:p>
      </dgm:t>
    </dgm:pt>
    <dgm:pt modelId="{52E3693D-5D09-41DF-A1F6-ABE78530041E}" type="pres">
      <dgm:prSet presAssocID="{7DA8AA71-DAC2-4767-A305-3C3DF654BA0C}" presName="hierChild1" presStyleCnt="0">
        <dgm:presLayoutVars>
          <dgm:chPref val="1"/>
          <dgm:dir/>
          <dgm:animOne val="branch"/>
          <dgm:animLvl val="lvl"/>
          <dgm:resizeHandles/>
        </dgm:presLayoutVars>
      </dgm:prSet>
      <dgm:spPr/>
    </dgm:pt>
    <dgm:pt modelId="{D3F8EC6D-14AB-481D-B9F8-FF475482A9B5}" type="pres">
      <dgm:prSet presAssocID="{D2918792-7A3E-4559-9559-B6B438197E06}" presName="hierRoot1" presStyleCnt="0"/>
      <dgm:spPr/>
    </dgm:pt>
    <dgm:pt modelId="{E13F6E3C-5624-4CCB-A254-6162C30B7E8B}" type="pres">
      <dgm:prSet presAssocID="{D2918792-7A3E-4559-9559-B6B438197E06}" presName="composite" presStyleCnt="0"/>
      <dgm:spPr/>
    </dgm:pt>
    <dgm:pt modelId="{8D48DE5B-278F-498F-A20D-8FECF6048F81}" type="pres">
      <dgm:prSet presAssocID="{D2918792-7A3E-4559-9559-B6B438197E06}" presName="background" presStyleLbl="node0" presStyleIdx="0" presStyleCnt="1"/>
      <dgm:spPr/>
    </dgm:pt>
    <dgm:pt modelId="{43967D80-5772-4962-80D0-EF55E463B742}" type="pres">
      <dgm:prSet presAssocID="{D2918792-7A3E-4559-9559-B6B438197E06}" presName="text" presStyleLbl="fgAcc0" presStyleIdx="0" presStyleCnt="1">
        <dgm:presLayoutVars>
          <dgm:chPref val="3"/>
        </dgm:presLayoutVars>
      </dgm:prSet>
      <dgm:spPr/>
    </dgm:pt>
    <dgm:pt modelId="{74B9C353-CE9F-4484-B983-1E201CD39148}" type="pres">
      <dgm:prSet presAssocID="{D2918792-7A3E-4559-9559-B6B438197E06}" presName="hierChild2" presStyleCnt="0"/>
      <dgm:spPr/>
    </dgm:pt>
    <dgm:pt modelId="{F73A31A6-B642-4DE6-B9E1-0A25E13F3072}" type="pres">
      <dgm:prSet presAssocID="{0379F2C7-E3EC-4622-9A85-5414B0ABC580}" presName="Name10" presStyleLbl="parChTrans1D2" presStyleIdx="0" presStyleCnt="7"/>
      <dgm:spPr/>
    </dgm:pt>
    <dgm:pt modelId="{2E45D9D1-17C3-4F7B-8DA1-014865E6F5B8}" type="pres">
      <dgm:prSet presAssocID="{8684D2C7-2BBF-45D7-A49F-35CCBBC4F33D}" presName="hierRoot2" presStyleCnt="0"/>
      <dgm:spPr/>
    </dgm:pt>
    <dgm:pt modelId="{61914261-809F-4734-AF14-22A0F8497D91}" type="pres">
      <dgm:prSet presAssocID="{8684D2C7-2BBF-45D7-A49F-35CCBBC4F33D}" presName="composite2" presStyleCnt="0"/>
      <dgm:spPr/>
    </dgm:pt>
    <dgm:pt modelId="{CFCFBAC0-919D-46BA-BFFE-8B106FDEAC99}" type="pres">
      <dgm:prSet presAssocID="{8684D2C7-2BBF-45D7-A49F-35CCBBC4F33D}" presName="background2" presStyleLbl="node2" presStyleIdx="0" presStyleCnt="7"/>
      <dgm:spPr/>
    </dgm:pt>
    <dgm:pt modelId="{941952D0-7FCB-45B7-BC7D-FC47BFBDDE2A}" type="pres">
      <dgm:prSet presAssocID="{8684D2C7-2BBF-45D7-A49F-35CCBBC4F33D}" presName="text2" presStyleLbl="fgAcc2" presStyleIdx="0" presStyleCnt="7">
        <dgm:presLayoutVars>
          <dgm:chPref val="3"/>
        </dgm:presLayoutVars>
      </dgm:prSet>
      <dgm:spPr/>
    </dgm:pt>
    <dgm:pt modelId="{4910CFDC-91B2-4E54-B6A5-F49EBF6B9244}" type="pres">
      <dgm:prSet presAssocID="{8684D2C7-2BBF-45D7-A49F-35CCBBC4F33D}" presName="hierChild3" presStyleCnt="0"/>
      <dgm:spPr/>
    </dgm:pt>
    <dgm:pt modelId="{C17A657D-1ADE-4C13-A984-646C32DE2D3E}" type="pres">
      <dgm:prSet presAssocID="{78E83F7A-65EB-41CF-A179-55FAE18925D5}" presName="Name17" presStyleLbl="parChTrans1D3" presStyleIdx="0" presStyleCnt="7"/>
      <dgm:spPr/>
    </dgm:pt>
    <dgm:pt modelId="{C6CE3187-25F8-4FB9-865D-67A1520E8AE9}" type="pres">
      <dgm:prSet presAssocID="{54C39995-98B7-4E2F-B350-F62EA1745BA9}" presName="hierRoot3" presStyleCnt="0"/>
      <dgm:spPr/>
    </dgm:pt>
    <dgm:pt modelId="{BF3E78C1-A012-4368-A36D-2EF1C69E97C9}" type="pres">
      <dgm:prSet presAssocID="{54C39995-98B7-4E2F-B350-F62EA1745BA9}" presName="composite3" presStyleCnt="0"/>
      <dgm:spPr/>
    </dgm:pt>
    <dgm:pt modelId="{94478B9F-53B5-4BE8-A741-4CD672BB43F7}" type="pres">
      <dgm:prSet presAssocID="{54C39995-98B7-4E2F-B350-F62EA1745BA9}" presName="background3" presStyleLbl="node3" presStyleIdx="0" presStyleCnt="7"/>
      <dgm:spPr/>
    </dgm:pt>
    <dgm:pt modelId="{B270FA53-056F-4686-BF89-07765B66830F}" type="pres">
      <dgm:prSet presAssocID="{54C39995-98B7-4E2F-B350-F62EA1745BA9}" presName="text3" presStyleLbl="fgAcc3" presStyleIdx="0" presStyleCnt="7">
        <dgm:presLayoutVars>
          <dgm:chPref val="3"/>
        </dgm:presLayoutVars>
      </dgm:prSet>
      <dgm:spPr/>
    </dgm:pt>
    <dgm:pt modelId="{59378A42-D404-4496-BAE2-0E961891C95B}" type="pres">
      <dgm:prSet presAssocID="{54C39995-98B7-4E2F-B350-F62EA1745BA9}" presName="hierChild4" presStyleCnt="0"/>
      <dgm:spPr/>
    </dgm:pt>
    <dgm:pt modelId="{DF3AD6C4-79E5-4A5C-AD97-23D5A3701C51}" type="pres">
      <dgm:prSet presAssocID="{5175CDBD-C250-440E-873F-C5BAEB07C9E9}" presName="Name10" presStyleLbl="parChTrans1D2" presStyleIdx="1" presStyleCnt="7"/>
      <dgm:spPr/>
    </dgm:pt>
    <dgm:pt modelId="{BE94A27B-4EC8-44CE-AF94-CB9F919E3814}" type="pres">
      <dgm:prSet presAssocID="{31ADCED0-4021-4CE5-9F8B-ACC03F2528F7}" presName="hierRoot2" presStyleCnt="0"/>
      <dgm:spPr/>
    </dgm:pt>
    <dgm:pt modelId="{75EB59F0-A242-46DC-BC13-FBEC3E83E45A}" type="pres">
      <dgm:prSet presAssocID="{31ADCED0-4021-4CE5-9F8B-ACC03F2528F7}" presName="composite2" presStyleCnt="0"/>
      <dgm:spPr/>
    </dgm:pt>
    <dgm:pt modelId="{1F9AF958-960D-4601-9E9F-AEE421922B64}" type="pres">
      <dgm:prSet presAssocID="{31ADCED0-4021-4CE5-9F8B-ACC03F2528F7}" presName="background2" presStyleLbl="node2" presStyleIdx="1" presStyleCnt="7"/>
      <dgm:spPr/>
    </dgm:pt>
    <dgm:pt modelId="{B8E742FC-454E-43FA-BE7F-E63D7EA9F191}" type="pres">
      <dgm:prSet presAssocID="{31ADCED0-4021-4CE5-9F8B-ACC03F2528F7}" presName="text2" presStyleLbl="fgAcc2" presStyleIdx="1" presStyleCnt="7">
        <dgm:presLayoutVars>
          <dgm:chPref val="3"/>
        </dgm:presLayoutVars>
      </dgm:prSet>
      <dgm:spPr/>
    </dgm:pt>
    <dgm:pt modelId="{D3E11E7F-9C50-40FB-9E22-0A829077A63A}" type="pres">
      <dgm:prSet presAssocID="{31ADCED0-4021-4CE5-9F8B-ACC03F2528F7}" presName="hierChild3" presStyleCnt="0"/>
      <dgm:spPr/>
    </dgm:pt>
    <dgm:pt modelId="{EC6E18E6-90D6-437A-89EB-87B1C8CB71D3}" type="pres">
      <dgm:prSet presAssocID="{21FDD8C2-6BF4-4403-8BAE-92C1ED68E37F}" presName="Name17" presStyleLbl="parChTrans1D3" presStyleIdx="1" presStyleCnt="7"/>
      <dgm:spPr/>
    </dgm:pt>
    <dgm:pt modelId="{C9A67B8A-C67D-4634-9DD7-DE91F6B3855A}" type="pres">
      <dgm:prSet presAssocID="{6BB22BCD-9592-49F6-B368-734440BF71EC}" presName="hierRoot3" presStyleCnt="0"/>
      <dgm:spPr/>
    </dgm:pt>
    <dgm:pt modelId="{DBE36758-D468-4F06-B687-C714A839DFF6}" type="pres">
      <dgm:prSet presAssocID="{6BB22BCD-9592-49F6-B368-734440BF71EC}" presName="composite3" presStyleCnt="0"/>
      <dgm:spPr/>
    </dgm:pt>
    <dgm:pt modelId="{CCD68DBE-71E6-4C80-ABA3-D3616019CB59}" type="pres">
      <dgm:prSet presAssocID="{6BB22BCD-9592-49F6-B368-734440BF71EC}" presName="background3" presStyleLbl="node3" presStyleIdx="1" presStyleCnt="7"/>
      <dgm:spPr/>
    </dgm:pt>
    <dgm:pt modelId="{8A27FB78-3AEC-4176-9904-7288AAE885A3}" type="pres">
      <dgm:prSet presAssocID="{6BB22BCD-9592-49F6-B368-734440BF71EC}" presName="text3" presStyleLbl="fgAcc3" presStyleIdx="1" presStyleCnt="7">
        <dgm:presLayoutVars>
          <dgm:chPref val="3"/>
        </dgm:presLayoutVars>
      </dgm:prSet>
      <dgm:spPr/>
    </dgm:pt>
    <dgm:pt modelId="{E6C36C28-48E9-4AF8-AD18-8FF6392CD9E2}" type="pres">
      <dgm:prSet presAssocID="{6BB22BCD-9592-49F6-B368-734440BF71EC}" presName="hierChild4" presStyleCnt="0"/>
      <dgm:spPr/>
    </dgm:pt>
    <dgm:pt modelId="{797BFE1C-8DEE-47BA-B85E-110A5CA1F4F5}" type="pres">
      <dgm:prSet presAssocID="{ADDCBAEF-6D4A-4568-9ED3-E1F5537264BA}" presName="Name10" presStyleLbl="parChTrans1D2" presStyleIdx="2" presStyleCnt="7"/>
      <dgm:spPr/>
    </dgm:pt>
    <dgm:pt modelId="{554AC1AD-931D-40E6-83EA-80F0078CCD3C}" type="pres">
      <dgm:prSet presAssocID="{D4609CA1-6802-41D2-B852-6610E7F7451B}" presName="hierRoot2" presStyleCnt="0"/>
      <dgm:spPr/>
    </dgm:pt>
    <dgm:pt modelId="{6B5DCDB4-5026-4515-8D90-BE716A2CC193}" type="pres">
      <dgm:prSet presAssocID="{D4609CA1-6802-41D2-B852-6610E7F7451B}" presName="composite2" presStyleCnt="0"/>
      <dgm:spPr/>
    </dgm:pt>
    <dgm:pt modelId="{88704B83-9844-48F5-BA9E-31941FEB00E1}" type="pres">
      <dgm:prSet presAssocID="{D4609CA1-6802-41D2-B852-6610E7F7451B}" presName="background2" presStyleLbl="node2" presStyleIdx="2" presStyleCnt="7"/>
      <dgm:spPr/>
    </dgm:pt>
    <dgm:pt modelId="{A871C03A-C256-4167-9876-5217040D6170}" type="pres">
      <dgm:prSet presAssocID="{D4609CA1-6802-41D2-B852-6610E7F7451B}" presName="text2" presStyleLbl="fgAcc2" presStyleIdx="2" presStyleCnt="7">
        <dgm:presLayoutVars>
          <dgm:chPref val="3"/>
        </dgm:presLayoutVars>
      </dgm:prSet>
      <dgm:spPr/>
    </dgm:pt>
    <dgm:pt modelId="{67F2FF8F-B045-44A7-8B9B-3B1184DE7394}" type="pres">
      <dgm:prSet presAssocID="{D4609CA1-6802-41D2-B852-6610E7F7451B}" presName="hierChild3" presStyleCnt="0"/>
      <dgm:spPr/>
    </dgm:pt>
    <dgm:pt modelId="{556C0215-B079-4C7A-8235-E4DF1ED8BE03}" type="pres">
      <dgm:prSet presAssocID="{C6B6D8E5-3C10-485B-A557-E1583B27A480}" presName="Name17" presStyleLbl="parChTrans1D3" presStyleIdx="2" presStyleCnt="7"/>
      <dgm:spPr/>
    </dgm:pt>
    <dgm:pt modelId="{9DEB00CF-F264-47AA-ABC7-4A5E6227BEFC}" type="pres">
      <dgm:prSet presAssocID="{04316148-FAC9-4932-9BB1-25E2F31ABBC5}" presName="hierRoot3" presStyleCnt="0"/>
      <dgm:spPr/>
    </dgm:pt>
    <dgm:pt modelId="{660C0D5A-7B33-4029-A0FF-E5D9445FBD89}" type="pres">
      <dgm:prSet presAssocID="{04316148-FAC9-4932-9BB1-25E2F31ABBC5}" presName="composite3" presStyleCnt="0"/>
      <dgm:spPr/>
    </dgm:pt>
    <dgm:pt modelId="{3B129340-FEBB-4454-972E-662C0493CA1F}" type="pres">
      <dgm:prSet presAssocID="{04316148-FAC9-4932-9BB1-25E2F31ABBC5}" presName="background3" presStyleLbl="node3" presStyleIdx="2" presStyleCnt="7"/>
      <dgm:spPr/>
    </dgm:pt>
    <dgm:pt modelId="{570C07FD-43C1-43B0-9D66-296CD4956DC7}" type="pres">
      <dgm:prSet presAssocID="{04316148-FAC9-4932-9BB1-25E2F31ABBC5}" presName="text3" presStyleLbl="fgAcc3" presStyleIdx="2" presStyleCnt="7">
        <dgm:presLayoutVars>
          <dgm:chPref val="3"/>
        </dgm:presLayoutVars>
      </dgm:prSet>
      <dgm:spPr/>
    </dgm:pt>
    <dgm:pt modelId="{08049093-ADD9-4A55-970C-1B71443B3E43}" type="pres">
      <dgm:prSet presAssocID="{04316148-FAC9-4932-9BB1-25E2F31ABBC5}" presName="hierChild4" presStyleCnt="0"/>
      <dgm:spPr/>
    </dgm:pt>
    <dgm:pt modelId="{BB86F120-4282-442B-9AAC-B00254116052}" type="pres">
      <dgm:prSet presAssocID="{8AA240CD-F50F-4DF3-B127-C1CD42781AD7}" presName="Name10" presStyleLbl="parChTrans1D2" presStyleIdx="3" presStyleCnt="7"/>
      <dgm:spPr/>
    </dgm:pt>
    <dgm:pt modelId="{B46A48F8-A0AD-4FC2-AF25-7C97EF971F49}" type="pres">
      <dgm:prSet presAssocID="{4FB9806F-C9F7-4308-87F5-2439CF0E86CC}" presName="hierRoot2" presStyleCnt="0"/>
      <dgm:spPr/>
    </dgm:pt>
    <dgm:pt modelId="{3363908A-3270-43E4-B63D-F44681051992}" type="pres">
      <dgm:prSet presAssocID="{4FB9806F-C9F7-4308-87F5-2439CF0E86CC}" presName="composite2" presStyleCnt="0"/>
      <dgm:spPr/>
    </dgm:pt>
    <dgm:pt modelId="{F012D052-BF46-4031-A0FE-456666B60056}" type="pres">
      <dgm:prSet presAssocID="{4FB9806F-C9F7-4308-87F5-2439CF0E86CC}" presName="background2" presStyleLbl="node2" presStyleIdx="3" presStyleCnt="7"/>
      <dgm:spPr/>
    </dgm:pt>
    <dgm:pt modelId="{581ACA1C-C178-47EF-87B6-7413F57D3415}" type="pres">
      <dgm:prSet presAssocID="{4FB9806F-C9F7-4308-87F5-2439CF0E86CC}" presName="text2" presStyleLbl="fgAcc2" presStyleIdx="3" presStyleCnt="7">
        <dgm:presLayoutVars>
          <dgm:chPref val="3"/>
        </dgm:presLayoutVars>
      </dgm:prSet>
      <dgm:spPr/>
    </dgm:pt>
    <dgm:pt modelId="{99B4FBE3-9E1C-4179-8E5C-D2C0C1EBFE60}" type="pres">
      <dgm:prSet presAssocID="{4FB9806F-C9F7-4308-87F5-2439CF0E86CC}" presName="hierChild3" presStyleCnt="0"/>
      <dgm:spPr/>
    </dgm:pt>
    <dgm:pt modelId="{8E784BE6-126B-4BD4-83B9-51FABA889609}" type="pres">
      <dgm:prSet presAssocID="{5EB73847-AC46-4605-B8DA-D241249F697B}" presName="Name17" presStyleLbl="parChTrans1D3" presStyleIdx="3" presStyleCnt="7"/>
      <dgm:spPr/>
    </dgm:pt>
    <dgm:pt modelId="{307E411F-133E-4532-8AF9-62E4DDB434E9}" type="pres">
      <dgm:prSet presAssocID="{5C8102C5-62C1-448C-AC45-C307A766FC92}" presName="hierRoot3" presStyleCnt="0"/>
      <dgm:spPr/>
    </dgm:pt>
    <dgm:pt modelId="{E27D404E-2E20-48B4-8A48-9DF0965D2A1A}" type="pres">
      <dgm:prSet presAssocID="{5C8102C5-62C1-448C-AC45-C307A766FC92}" presName="composite3" presStyleCnt="0"/>
      <dgm:spPr/>
    </dgm:pt>
    <dgm:pt modelId="{F10E811F-6869-480F-9314-B58286E03E9D}" type="pres">
      <dgm:prSet presAssocID="{5C8102C5-62C1-448C-AC45-C307A766FC92}" presName="background3" presStyleLbl="node3" presStyleIdx="3" presStyleCnt="7"/>
      <dgm:spPr/>
    </dgm:pt>
    <dgm:pt modelId="{19553A18-18F5-4681-831F-C777862F52A3}" type="pres">
      <dgm:prSet presAssocID="{5C8102C5-62C1-448C-AC45-C307A766FC92}" presName="text3" presStyleLbl="fgAcc3" presStyleIdx="3" presStyleCnt="7">
        <dgm:presLayoutVars>
          <dgm:chPref val="3"/>
        </dgm:presLayoutVars>
      </dgm:prSet>
      <dgm:spPr/>
    </dgm:pt>
    <dgm:pt modelId="{5EFCDE6B-C620-469B-8355-AACEABFF6579}" type="pres">
      <dgm:prSet presAssocID="{5C8102C5-62C1-448C-AC45-C307A766FC92}" presName="hierChild4" presStyleCnt="0"/>
      <dgm:spPr/>
    </dgm:pt>
    <dgm:pt modelId="{AB923B53-4B6F-48DF-9316-830356C7014F}" type="pres">
      <dgm:prSet presAssocID="{F11FCABF-B728-434D-8205-3BA1395DE38C}" presName="Name10" presStyleLbl="parChTrans1D2" presStyleIdx="4" presStyleCnt="7"/>
      <dgm:spPr/>
    </dgm:pt>
    <dgm:pt modelId="{6E0BF5E8-1647-4C75-B5E1-2DF2F1FF0631}" type="pres">
      <dgm:prSet presAssocID="{846D1E85-495A-43C6-8C79-826B2787743C}" presName="hierRoot2" presStyleCnt="0"/>
      <dgm:spPr/>
    </dgm:pt>
    <dgm:pt modelId="{00712431-3EC4-4671-8250-DD6EEDA72720}" type="pres">
      <dgm:prSet presAssocID="{846D1E85-495A-43C6-8C79-826B2787743C}" presName="composite2" presStyleCnt="0"/>
      <dgm:spPr/>
    </dgm:pt>
    <dgm:pt modelId="{C80FFAEA-9A1C-48FB-B10B-55423F38914D}" type="pres">
      <dgm:prSet presAssocID="{846D1E85-495A-43C6-8C79-826B2787743C}" presName="background2" presStyleLbl="node2" presStyleIdx="4" presStyleCnt="7"/>
      <dgm:spPr/>
    </dgm:pt>
    <dgm:pt modelId="{3D27706D-8D5B-4179-9260-8FBE4FA99D14}" type="pres">
      <dgm:prSet presAssocID="{846D1E85-495A-43C6-8C79-826B2787743C}" presName="text2" presStyleLbl="fgAcc2" presStyleIdx="4" presStyleCnt="7">
        <dgm:presLayoutVars>
          <dgm:chPref val="3"/>
        </dgm:presLayoutVars>
      </dgm:prSet>
      <dgm:spPr/>
    </dgm:pt>
    <dgm:pt modelId="{A0B6704B-D067-46CF-9530-4CB02B51ABE2}" type="pres">
      <dgm:prSet presAssocID="{846D1E85-495A-43C6-8C79-826B2787743C}" presName="hierChild3" presStyleCnt="0"/>
      <dgm:spPr/>
    </dgm:pt>
    <dgm:pt modelId="{C36D7505-539D-4548-972D-30075C75AB83}" type="pres">
      <dgm:prSet presAssocID="{8E1BAD16-24D8-43EA-AA05-57BCDE2F678C}" presName="Name17" presStyleLbl="parChTrans1D3" presStyleIdx="4" presStyleCnt="7"/>
      <dgm:spPr/>
    </dgm:pt>
    <dgm:pt modelId="{32D0F91C-BC3C-4645-AAFA-76E42C3DD760}" type="pres">
      <dgm:prSet presAssocID="{48531E70-549F-4200-AC5C-C9C80525F97D}" presName="hierRoot3" presStyleCnt="0"/>
      <dgm:spPr/>
    </dgm:pt>
    <dgm:pt modelId="{6C98DEA5-B974-420D-A010-A78446EA5B9C}" type="pres">
      <dgm:prSet presAssocID="{48531E70-549F-4200-AC5C-C9C80525F97D}" presName="composite3" presStyleCnt="0"/>
      <dgm:spPr/>
    </dgm:pt>
    <dgm:pt modelId="{566290E8-43E1-40B6-BBD0-7BA1977F44B3}" type="pres">
      <dgm:prSet presAssocID="{48531E70-549F-4200-AC5C-C9C80525F97D}" presName="background3" presStyleLbl="node3" presStyleIdx="4" presStyleCnt="7"/>
      <dgm:spPr/>
    </dgm:pt>
    <dgm:pt modelId="{BADAEC9A-1286-4040-B727-ACA953358B42}" type="pres">
      <dgm:prSet presAssocID="{48531E70-549F-4200-AC5C-C9C80525F97D}" presName="text3" presStyleLbl="fgAcc3" presStyleIdx="4" presStyleCnt="7">
        <dgm:presLayoutVars>
          <dgm:chPref val="3"/>
        </dgm:presLayoutVars>
      </dgm:prSet>
      <dgm:spPr/>
    </dgm:pt>
    <dgm:pt modelId="{028FF384-B6E3-4BA2-942A-FABCAD85026D}" type="pres">
      <dgm:prSet presAssocID="{48531E70-549F-4200-AC5C-C9C80525F97D}" presName="hierChild4" presStyleCnt="0"/>
      <dgm:spPr/>
    </dgm:pt>
    <dgm:pt modelId="{00F7C47B-A049-4D60-81C1-A5FEE7160388}" type="pres">
      <dgm:prSet presAssocID="{268F4605-F641-4B26-971A-D96769BD1671}" presName="Name10" presStyleLbl="parChTrans1D2" presStyleIdx="5" presStyleCnt="7"/>
      <dgm:spPr/>
    </dgm:pt>
    <dgm:pt modelId="{AFA7C105-7D67-4C58-827F-26694DAA2C8B}" type="pres">
      <dgm:prSet presAssocID="{11071A2D-47C5-4528-A51D-B822B2808A70}" presName="hierRoot2" presStyleCnt="0"/>
      <dgm:spPr/>
    </dgm:pt>
    <dgm:pt modelId="{4404E343-20BE-4117-B300-7ADF1F56036A}" type="pres">
      <dgm:prSet presAssocID="{11071A2D-47C5-4528-A51D-B822B2808A70}" presName="composite2" presStyleCnt="0"/>
      <dgm:spPr/>
    </dgm:pt>
    <dgm:pt modelId="{34C1B048-4A2B-4F7D-942C-5653F727E7F6}" type="pres">
      <dgm:prSet presAssocID="{11071A2D-47C5-4528-A51D-B822B2808A70}" presName="background2" presStyleLbl="node2" presStyleIdx="5" presStyleCnt="7"/>
      <dgm:spPr/>
    </dgm:pt>
    <dgm:pt modelId="{8504E6B7-D41D-4525-AF30-37FE32CBBEC1}" type="pres">
      <dgm:prSet presAssocID="{11071A2D-47C5-4528-A51D-B822B2808A70}" presName="text2" presStyleLbl="fgAcc2" presStyleIdx="5" presStyleCnt="7">
        <dgm:presLayoutVars>
          <dgm:chPref val="3"/>
        </dgm:presLayoutVars>
      </dgm:prSet>
      <dgm:spPr/>
    </dgm:pt>
    <dgm:pt modelId="{EF9138E7-5405-4AAC-A6FC-AA79462F52CE}" type="pres">
      <dgm:prSet presAssocID="{11071A2D-47C5-4528-A51D-B822B2808A70}" presName="hierChild3" presStyleCnt="0"/>
      <dgm:spPr/>
    </dgm:pt>
    <dgm:pt modelId="{EFAA563F-629A-4640-9DBD-456693F242F1}" type="pres">
      <dgm:prSet presAssocID="{E3E4A2D0-A8CE-4447-AA2C-9CDD26768062}" presName="Name17" presStyleLbl="parChTrans1D3" presStyleIdx="5" presStyleCnt="7"/>
      <dgm:spPr/>
    </dgm:pt>
    <dgm:pt modelId="{80AC1440-9BC4-4114-8AED-AD514E2FAC64}" type="pres">
      <dgm:prSet presAssocID="{0C781DA5-4BA9-43DC-BD83-154E644689F8}" presName="hierRoot3" presStyleCnt="0"/>
      <dgm:spPr/>
    </dgm:pt>
    <dgm:pt modelId="{E3283125-37A5-4BC3-AB90-BFC667640CEF}" type="pres">
      <dgm:prSet presAssocID="{0C781DA5-4BA9-43DC-BD83-154E644689F8}" presName="composite3" presStyleCnt="0"/>
      <dgm:spPr/>
    </dgm:pt>
    <dgm:pt modelId="{B03EB16C-ED86-41B3-8530-00DE017AE070}" type="pres">
      <dgm:prSet presAssocID="{0C781DA5-4BA9-43DC-BD83-154E644689F8}" presName="background3" presStyleLbl="node3" presStyleIdx="5" presStyleCnt="7"/>
      <dgm:spPr/>
    </dgm:pt>
    <dgm:pt modelId="{84381283-F397-4A0D-B713-8BBFEB8DADD9}" type="pres">
      <dgm:prSet presAssocID="{0C781DA5-4BA9-43DC-BD83-154E644689F8}" presName="text3" presStyleLbl="fgAcc3" presStyleIdx="5" presStyleCnt="7">
        <dgm:presLayoutVars>
          <dgm:chPref val="3"/>
        </dgm:presLayoutVars>
      </dgm:prSet>
      <dgm:spPr/>
    </dgm:pt>
    <dgm:pt modelId="{8436355A-165B-46AE-A646-F65BE37FC3D3}" type="pres">
      <dgm:prSet presAssocID="{0C781DA5-4BA9-43DC-BD83-154E644689F8}" presName="hierChild4" presStyleCnt="0"/>
      <dgm:spPr/>
    </dgm:pt>
    <dgm:pt modelId="{9A45CA6C-5CB4-4E83-8A06-575291EFB65D}" type="pres">
      <dgm:prSet presAssocID="{52D1C894-07A9-4877-BEC7-363953407495}" presName="Name10" presStyleLbl="parChTrans1D2" presStyleIdx="6" presStyleCnt="7"/>
      <dgm:spPr/>
    </dgm:pt>
    <dgm:pt modelId="{E62E79AC-98B9-463B-8DC3-E1F0957AA9EC}" type="pres">
      <dgm:prSet presAssocID="{461B0FA4-09E4-4A8A-9286-12FA079E4988}" presName="hierRoot2" presStyleCnt="0"/>
      <dgm:spPr/>
    </dgm:pt>
    <dgm:pt modelId="{8F9B5A94-60BE-4460-8ED0-E95B89D33E30}" type="pres">
      <dgm:prSet presAssocID="{461B0FA4-09E4-4A8A-9286-12FA079E4988}" presName="composite2" presStyleCnt="0"/>
      <dgm:spPr/>
    </dgm:pt>
    <dgm:pt modelId="{40846883-93C7-486D-A6A0-16745760DCAD}" type="pres">
      <dgm:prSet presAssocID="{461B0FA4-09E4-4A8A-9286-12FA079E4988}" presName="background2" presStyleLbl="node2" presStyleIdx="6" presStyleCnt="7"/>
      <dgm:spPr/>
    </dgm:pt>
    <dgm:pt modelId="{56166144-4DC3-4AA4-9D71-1177CFF0A591}" type="pres">
      <dgm:prSet presAssocID="{461B0FA4-09E4-4A8A-9286-12FA079E4988}" presName="text2" presStyleLbl="fgAcc2" presStyleIdx="6" presStyleCnt="7">
        <dgm:presLayoutVars>
          <dgm:chPref val="3"/>
        </dgm:presLayoutVars>
      </dgm:prSet>
      <dgm:spPr/>
    </dgm:pt>
    <dgm:pt modelId="{0CE3159A-851F-484C-9BF1-34A005093B8D}" type="pres">
      <dgm:prSet presAssocID="{461B0FA4-09E4-4A8A-9286-12FA079E4988}" presName="hierChild3" presStyleCnt="0"/>
      <dgm:spPr/>
    </dgm:pt>
    <dgm:pt modelId="{779619FB-1B16-46E1-B80B-B32DD8BA5296}" type="pres">
      <dgm:prSet presAssocID="{0C97FA67-D0DC-42AD-82F9-5087E963637B}" presName="Name17" presStyleLbl="parChTrans1D3" presStyleIdx="6" presStyleCnt="7"/>
      <dgm:spPr/>
    </dgm:pt>
    <dgm:pt modelId="{A25B07FF-F72A-4585-83A8-ACDDC6BEA04D}" type="pres">
      <dgm:prSet presAssocID="{569F311F-0894-45A0-B6FE-5FA1A3642BE3}" presName="hierRoot3" presStyleCnt="0"/>
      <dgm:spPr/>
    </dgm:pt>
    <dgm:pt modelId="{3A7BDE0C-BB50-472B-A29E-961FA5B0687F}" type="pres">
      <dgm:prSet presAssocID="{569F311F-0894-45A0-B6FE-5FA1A3642BE3}" presName="composite3" presStyleCnt="0"/>
      <dgm:spPr/>
    </dgm:pt>
    <dgm:pt modelId="{41F0EB86-0E36-426E-99E4-19DD68BABDD4}" type="pres">
      <dgm:prSet presAssocID="{569F311F-0894-45A0-B6FE-5FA1A3642BE3}" presName="background3" presStyleLbl="node3" presStyleIdx="6" presStyleCnt="7"/>
      <dgm:spPr/>
    </dgm:pt>
    <dgm:pt modelId="{FC9A2F3E-1723-4F5E-89BB-B0FBF2676EE6}" type="pres">
      <dgm:prSet presAssocID="{569F311F-0894-45A0-B6FE-5FA1A3642BE3}" presName="text3" presStyleLbl="fgAcc3" presStyleIdx="6" presStyleCnt="7">
        <dgm:presLayoutVars>
          <dgm:chPref val="3"/>
        </dgm:presLayoutVars>
      </dgm:prSet>
      <dgm:spPr/>
    </dgm:pt>
    <dgm:pt modelId="{D061D281-8ACA-4709-B005-4DAA2ACFCDFD}" type="pres">
      <dgm:prSet presAssocID="{569F311F-0894-45A0-B6FE-5FA1A3642BE3}" presName="hierChild4" presStyleCnt="0"/>
      <dgm:spPr/>
    </dgm:pt>
    <dgm:pt modelId="{07D7765C-CBD5-43C3-9072-AAE78B1BBBC7}" type="pres">
      <dgm:prSet presAssocID="{75F2D044-DB2D-4640-A6C2-CA71738E0334}" presName="Name23" presStyleLbl="parChTrans1D4" presStyleIdx="0" presStyleCnt="1"/>
      <dgm:spPr/>
    </dgm:pt>
    <dgm:pt modelId="{24ED8E77-6559-45AE-B9E3-33CC4DEAA8B7}" type="pres">
      <dgm:prSet presAssocID="{1AEFAF03-5F46-4DEB-AECF-EFF35B46B132}" presName="hierRoot4" presStyleCnt="0"/>
      <dgm:spPr/>
    </dgm:pt>
    <dgm:pt modelId="{D82DABED-66CC-4C65-812B-A2590D3ECF04}" type="pres">
      <dgm:prSet presAssocID="{1AEFAF03-5F46-4DEB-AECF-EFF35B46B132}" presName="composite4" presStyleCnt="0"/>
      <dgm:spPr/>
    </dgm:pt>
    <dgm:pt modelId="{D3D1F1A3-EC28-4E66-B01F-6C1EF42A01F6}" type="pres">
      <dgm:prSet presAssocID="{1AEFAF03-5F46-4DEB-AECF-EFF35B46B132}" presName="background4" presStyleLbl="node4" presStyleIdx="0" presStyleCnt="1"/>
      <dgm:spPr/>
    </dgm:pt>
    <dgm:pt modelId="{A8D50265-C311-455C-9CDF-9998D1C5A2CF}" type="pres">
      <dgm:prSet presAssocID="{1AEFAF03-5F46-4DEB-AECF-EFF35B46B132}" presName="text4" presStyleLbl="fgAcc4" presStyleIdx="0" presStyleCnt="1">
        <dgm:presLayoutVars>
          <dgm:chPref val="3"/>
        </dgm:presLayoutVars>
      </dgm:prSet>
      <dgm:spPr/>
    </dgm:pt>
    <dgm:pt modelId="{05532D5A-413B-4E22-A169-5C48049764B8}" type="pres">
      <dgm:prSet presAssocID="{1AEFAF03-5F46-4DEB-AECF-EFF35B46B132}" presName="hierChild5" presStyleCnt="0"/>
      <dgm:spPr/>
    </dgm:pt>
  </dgm:ptLst>
  <dgm:cxnLst>
    <dgm:cxn modelId="{9FBD5500-C15D-4E76-8C5E-149CE2772A02}" type="presOf" srcId="{0379F2C7-E3EC-4622-9A85-5414B0ABC580}" destId="{F73A31A6-B642-4DE6-B9E1-0A25E13F3072}" srcOrd="0" destOrd="0" presId="urn:microsoft.com/office/officeart/2005/8/layout/hierarchy1"/>
    <dgm:cxn modelId="{C03F6F01-328D-4014-871D-F9CFA9BBC40C}" type="presOf" srcId="{1AEFAF03-5F46-4DEB-AECF-EFF35B46B132}" destId="{A8D50265-C311-455C-9CDF-9998D1C5A2CF}" srcOrd="0" destOrd="0" presId="urn:microsoft.com/office/officeart/2005/8/layout/hierarchy1"/>
    <dgm:cxn modelId="{D6A7B801-C151-4F82-86B2-59642103AC83}" type="presOf" srcId="{8684D2C7-2BBF-45D7-A49F-35CCBBC4F33D}" destId="{941952D0-7FCB-45B7-BC7D-FC47BFBDDE2A}" srcOrd="0" destOrd="0" presId="urn:microsoft.com/office/officeart/2005/8/layout/hierarchy1"/>
    <dgm:cxn modelId="{1AE1C601-04CE-48D2-92DC-E45FADF4738C}" type="presOf" srcId="{C6B6D8E5-3C10-485B-A557-E1583B27A480}" destId="{556C0215-B079-4C7A-8235-E4DF1ED8BE03}" srcOrd="0" destOrd="0" presId="urn:microsoft.com/office/officeart/2005/8/layout/hierarchy1"/>
    <dgm:cxn modelId="{586F3005-5191-473F-B04C-B2986C7D59DF}" srcId="{846D1E85-495A-43C6-8C79-826B2787743C}" destId="{48531E70-549F-4200-AC5C-C9C80525F97D}" srcOrd="0" destOrd="0" parTransId="{8E1BAD16-24D8-43EA-AA05-57BCDE2F678C}" sibTransId="{45CB2488-D907-47AE-BC04-54EFE53DC38A}"/>
    <dgm:cxn modelId="{492C3E0B-70CA-4EA3-9C76-2B83D1EAAB13}" type="presOf" srcId="{5175CDBD-C250-440E-873F-C5BAEB07C9E9}" destId="{DF3AD6C4-79E5-4A5C-AD97-23D5A3701C51}" srcOrd="0" destOrd="0" presId="urn:microsoft.com/office/officeart/2005/8/layout/hierarchy1"/>
    <dgm:cxn modelId="{3CD71F0D-7076-499C-A10F-4E96C9A586AB}" type="presOf" srcId="{8E1BAD16-24D8-43EA-AA05-57BCDE2F678C}" destId="{C36D7505-539D-4548-972D-30075C75AB83}" srcOrd="0" destOrd="0" presId="urn:microsoft.com/office/officeart/2005/8/layout/hierarchy1"/>
    <dgm:cxn modelId="{083E1E0E-0214-466C-B13C-8AEE23E84520}" type="presOf" srcId="{75F2D044-DB2D-4640-A6C2-CA71738E0334}" destId="{07D7765C-CBD5-43C3-9072-AAE78B1BBBC7}" srcOrd="0" destOrd="0" presId="urn:microsoft.com/office/officeart/2005/8/layout/hierarchy1"/>
    <dgm:cxn modelId="{04417212-9790-47A8-8BAD-F7989A850AE7}" type="presOf" srcId="{5EB73847-AC46-4605-B8DA-D241249F697B}" destId="{8E784BE6-126B-4BD4-83B9-51FABA889609}" srcOrd="0" destOrd="0" presId="urn:microsoft.com/office/officeart/2005/8/layout/hierarchy1"/>
    <dgm:cxn modelId="{0EAF5715-40AB-446A-B4AC-9AC3D9A34D97}" type="presOf" srcId="{268F4605-F641-4B26-971A-D96769BD1671}" destId="{00F7C47B-A049-4D60-81C1-A5FEE7160388}" srcOrd="0" destOrd="0" presId="urn:microsoft.com/office/officeart/2005/8/layout/hierarchy1"/>
    <dgm:cxn modelId="{A652721C-DE0E-44F6-9AB8-46242835FBA4}" type="presOf" srcId="{78E83F7A-65EB-41CF-A179-55FAE18925D5}" destId="{C17A657D-1ADE-4C13-A984-646C32DE2D3E}" srcOrd="0" destOrd="0" presId="urn:microsoft.com/office/officeart/2005/8/layout/hierarchy1"/>
    <dgm:cxn modelId="{2842CF1E-F9FD-4F64-97AC-DF3A8E557EF9}" srcId="{D2918792-7A3E-4559-9559-B6B438197E06}" destId="{11071A2D-47C5-4528-A51D-B822B2808A70}" srcOrd="5" destOrd="0" parTransId="{268F4605-F641-4B26-971A-D96769BD1671}" sibTransId="{3DAB3738-85A5-49AC-A8A4-839B0CA8E984}"/>
    <dgm:cxn modelId="{5280672E-E822-4230-81AB-30D904C30215}" type="presOf" srcId="{52D1C894-07A9-4877-BEC7-363953407495}" destId="{9A45CA6C-5CB4-4E83-8A06-575291EFB65D}" srcOrd="0" destOrd="0" presId="urn:microsoft.com/office/officeart/2005/8/layout/hierarchy1"/>
    <dgm:cxn modelId="{CD63B03F-5550-40F6-8C63-B0A2EBA18F2E}" type="presOf" srcId="{5C8102C5-62C1-448C-AC45-C307A766FC92}" destId="{19553A18-18F5-4681-831F-C777862F52A3}" srcOrd="0" destOrd="0" presId="urn:microsoft.com/office/officeart/2005/8/layout/hierarchy1"/>
    <dgm:cxn modelId="{A961DC41-1379-49B5-8D6D-A23F1CFA4D60}" type="presOf" srcId="{E3E4A2D0-A8CE-4447-AA2C-9CDD26768062}" destId="{EFAA563F-629A-4640-9DBD-456693F242F1}" srcOrd="0" destOrd="0" presId="urn:microsoft.com/office/officeart/2005/8/layout/hierarchy1"/>
    <dgm:cxn modelId="{6C7C4343-1677-4B45-A76C-045859A3844E}" srcId="{11071A2D-47C5-4528-A51D-B822B2808A70}" destId="{0C781DA5-4BA9-43DC-BD83-154E644689F8}" srcOrd="0" destOrd="0" parTransId="{E3E4A2D0-A8CE-4447-AA2C-9CDD26768062}" sibTransId="{F2CAB68A-3F03-4F70-88F4-A030A27D123D}"/>
    <dgm:cxn modelId="{DADA0344-A6BC-42DD-AD2F-BE8DEF6734D7}" srcId="{569F311F-0894-45A0-B6FE-5FA1A3642BE3}" destId="{1AEFAF03-5F46-4DEB-AECF-EFF35B46B132}" srcOrd="0" destOrd="0" parTransId="{75F2D044-DB2D-4640-A6C2-CA71738E0334}" sibTransId="{E232FA38-E991-49BB-8060-6BECF610083B}"/>
    <dgm:cxn modelId="{4E32D368-075A-4894-A3FE-92A4D159E0CF}" type="presOf" srcId="{0C97FA67-D0DC-42AD-82F9-5087E963637B}" destId="{779619FB-1B16-46E1-B80B-B32DD8BA5296}" srcOrd="0" destOrd="0" presId="urn:microsoft.com/office/officeart/2005/8/layout/hierarchy1"/>
    <dgm:cxn modelId="{C9C9664B-B3A8-463B-BF4B-49B62ABE0C32}" type="presOf" srcId="{461B0FA4-09E4-4A8A-9286-12FA079E4988}" destId="{56166144-4DC3-4AA4-9D71-1177CFF0A591}" srcOrd="0" destOrd="0" presId="urn:microsoft.com/office/officeart/2005/8/layout/hierarchy1"/>
    <dgm:cxn modelId="{BF27474B-AFB5-497A-8368-E3B7901AFCD2}" srcId="{D2918792-7A3E-4559-9559-B6B438197E06}" destId="{4FB9806F-C9F7-4308-87F5-2439CF0E86CC}" srcOrd="3" destOrd="0" parTransId="{8AA240CD-F50F-4DF3-B127-C1CD42781AD7}" sibTransId="{E2D00E75-9CCF-447B-B49E-28824348C329}"/>
    <dgm:cxn modelId="{50E57E6E-DA30-4B16-98C3-D9C9ADFFEF15}" srcId="{D2918792-7A3E-4559-9559-B6B438197E06}" destId="{D4609CA1-6802-41D2-B852-6610E7F7451B}" srcOrd="2" destOrd="0" parTransId="{ADDCBAEF-6D4A-4568-9ED3-E1F5537264BA}" sibTransId="{54F7CB87-6DB9-4E47-8D60-EE8D926DD3D8}"/>
    <dgm:cxn modelId="{02AA8454-F37F-4E1B-A37A-DA60471814C8}" type="presOf" srcId="{D2918792-7A3E-4559-9559-B6B438197E06}" destId="{43967D80-5772-4962-80D0-EF55E463B742}" srcOrd="0" destOrd="0" presId="urn:microsoft.com/office/officeart/2005/8/layout/hierarchy1"/>
    <dgm:cxn modelId="{C4F5F976-7F74-4C78-AE5B-128035A9966E}" srcId="{D2918792-7A3E-4559-9559-B6B438197E06}" destId="{846D1E85-495A-43C6-8C79-826B2787743C}" srcOrd="4" destOrd="0" parTransId="{F11FCABF-B728-434D-8205-3BA1395DE38C}" sibTransId="{E1F2A526-C2B7-408C-91E3-CCAB8D092748}"/>
    <dgm:cxn modelId="{0F602757-6FE8-4077-A163-AA31F645AA2E}" srcId="{D2918792-7A3E-4559-9559-B6B438197E06}" destId="{31ADCED0-4021-4CE5-9F8B-ACC03F2528F7}" srcOrd="1" destOrd="0" parTransId="{5175CDBD-C250-440E-873F-C5BAEB07C9E9}" sibTransId="{A3544E42-5684-4946-BBC4-5CC3CBCEF35E}"/>
    <dgm:cxn modelId="{06466F7C-4BC6-4E09-B2F1-C455227D3CBF}" srcId="{4FB9806F-C9F7-4308-87F5-2439CF0E86CC}" destId="{5C8102C5-62C1-448C-AC45-C307A766FC92}" srcOrd="0" destOrd="0" parTransId="{5EB73847-AC46-4605-B8DA-D241249F697B}" sibTransId="{C9DDBB70-6FE0-4FB4-98F9-15474671E46A}"/>
    <dgm:cxn modelId="{24E7E57D-1267-4640-ADD9-5A6F0B0BD039}" srcId="{461B0FA4-09E4-4A8A-9286-12FA079E4988}" destId="{569F311F-0894-45A0-B6FE-5FA1A3642BE3}" srcOrd="0" destOrd="0" parTransId="{0C97FA67-D0DC-42AD-82F9-5087E963637B}" sibTransId="{13E18C7E-1C10-4BD9-B13D-ECAF33AD7FD5}"/>
    <dgm:cxn modelId="{2F2DE280-B655-4E54-A837-A6D411027050}" type="presOf" srcId="{21FDD8C2-6BF4-4403-8BAE-92C1ED68E37F}" destId="{EC6E18E6-90D6-437A-89EB-87B1C8CB71D3}" srcOrd="0" destOrd="0" presId="urn:microsoft.com/office/officeart/2005/8/layout/hierarchy1"/>
    <dgm:cxn modelId="{4FAD068C-C808-4DF7-A4BE-269E60A5ECDB}" type="presOf" srcId="{846D1E85-495A-43C6-8C79-826B2787743C}" destId="{3D27706D-8D5B-4179-9260-8FBE4FA99D14}" srcOrd="0" destOrd="0" presId="urn:microsoft.com/office/officeart/2005/8/layout/hierarchy1"/>
    <dgm:cxn modelId="{3465D48C-B3CF-4C32-883E-AA620E222CF0}" type="presOf" srcId="{4FB9806F-C9F7-4308-87F5-2439CF0E86CC}" destId="{581ACA1C-C178-47EF-87B6-7413F57D3415}" srcOrd="0" destOrd="0" presId="urn:microsoft.com/office/officeart/2005/8/layout/hierarchy1"/>
    <dgm:cxn modelId="{8AE7F08C-E011-44F4-B3D7-67C2ED390397}" type="presOf" srcId="{54C39995-98B7-4E2F-B350-F62EA1745BA9}" destId="{B270FA53-056F-4686-BF89-07765B66830F}" srcOrd="0" destOrd="0" presId="urn:microsoft.com/office/officeart/2005/8/layout/hierarchy1"/>
    <dgm:cxn modelId="{913DB392-4D45-4C08-BBA7-766A058C9480}" type="presOf" srcId="{6BB22BCD-9592-49F6-B368-734440BF71EC}" destId="{8A27FB78-3AEC-4176-9904-7288AAE885A3}" srcOrd="0" destOrd="0" presId="urn:microsoft.com/office/officeart/2005/8/layout/hierarchy1"/>
    <dgm:cxn modelId="{AA35BB98-FB37-40EB-8F52-FC38D05BA8B0}" srcId="{31ADCED0-4021-4CE5-9F8B-ACC03F2528F7}" destId="{6BB22BCD-9592-49F6-B368-734440BF71EC}" srcOrd="0" destOrd="0" parTransId="{21FDD8C2-6BF4-4403-8BAE-92C1ED68E37F}" sibTransId="{53D5B89D-32D4-48C2-95D0-89EDDCE8A2BE}"/>
    <dgm:cxn modelId="{6A9C539E-1FA8-436A-B083-C29DABB98608}" srcId="{7DA8AA71-DAC2-4767-A305-3C3DF654BA0C}" destId="{D2918792-7A3E-4559-9559-B6B438197E06}" srcOrd="0" destOrd="0" parTransId="{8881D4CA-1A0E-4DAB-A9D5-70A47986079B}" sibTransId="{FC579745-5C09-4E0F-94DB-0A5CCD444C9F}"/>
    <dgm:cxn modelId="{A83875A8-A52B-479A-927A-B42E17C13745}" type="presOf" srcId="{31ADCED0-4021-4CE5-9F8B-ACC03F2528F7}" destId="{B8E742FC-454E-43FA-BE7F-E63D7EA9F191}" srcOrd="0" destOrd="0" presId="urn:microsoft.com/office/officeart/2005/8/layout/hierarchy1"/>
    <dgm:cxn modelId="{767063B6-9C62-429B-B94E-14A33248C409}" type="presOf" srcId="{7DA8AA71-DAC2-4767-A305-3C3DF654BA0C}" destId="{52E3693D-5D09-41DF-A1F6-ABE78530041E}" srcOrd="0" destOrd="0" presId="urn:microsoft.com/office/officeart/2005/8/layout/hierarchy1"/>
    <dgm:cxn modelId="{88F6B8B7-02E2-472F-B8F6-B7A6276A030B}" type="presOf" srcId="{11071A2D-47C5-4528-A51D-B822B2808A70}" destId="{8504E6B7-D41D-4525-AF30-37FE32CBBEC1}" srcOrd="0" destOrd="0" presId="urn:microsoft.com/office/officeart/2005/8/layout/hierarchy1"/>
    <dgm:cxn modelId="{C954E3B9-6DFA-4474-B06E-8A40463188C5}" type="presOf" srcId="{D4609CA1-6802-41D2-B852-6610E7F7451B}" destId="{A871C03A-C256-4167-9876-5217040D6170}" srcOrd="0" destOrd="0" presId="urn:microsoft.com/office/officeart/2005/8/layout/hierarchy1"/>
    <dgm:cxn modelId="{BD366BBA-0666-415B-874A-E52618DE805C}" srcId="{D2918792-7A3E-4559-9559-B6B438197E06}" destId="{461B0FA4-09E4-4A8A-9286-12FA079E4988}" srcOrd="6" destOrd="0" parTransId="{52D1C894-07A9-4877-BEC7-363953407495}" sibTransId="{47DE2EBA-FAAB-4701-9DE7-DAC7401A20E3}"/>
    <dgm:cxn modelId="{FB90C4BC-CEAD-4DD0-94CC-D5047055442A}" type="presOf" srcId="{569F311F-0894-45A0-B6FE-5FA1A3642BE3}" destId="{FC9A2F3E-1723-4F5E-89BB-B0FBF2676EE6}" srcOrd="0" destOrd="0" presId="urn:microsoft.com/office/officeart/2005/8/layout/hierarchy1"/>
    <dgm:cxn modelId="{9412E6C3-AF33-4553-A78E-8FAFFDF85ACF}" srcId="{8684D2C7-2BBF-45D7-A49F-35CCBBC4F33D}" destId="{54C39995-98B7-4E2F-B350-F62EA1745BA9}" srcOrd="0" destOrd="0" parTransId="{78E83F7A-65EB-41CF-A179-55FAE18925D5}" sibTransId="{16C3E3AA-3578-4696-AEBD-699529FF04F9}"/>
    <dgm:cxn modelId="{7E9412D1-3D84-425C-A2C6-19F008DB26E9}" type="presOf" srcId="{0C781DA5-4BA9-43DC-BD83-154E644689F8}" destId="{84381283-F397-4A0D-B713-8BBFEB8DADD9}" srcOrd="0" destOrd="0" presId="urn:microsoft.com/office/officeart/2005/8/layout/hierarchy1"/>
    <dgm:cxn modelId="{33BE5DD6-4C1D-41B6-AFCE-92C72E1BA4AF}" srcId="{D2918792-7A3E-4559-9559-B6B438197E06}" destId="{8684D2C7-2BBF-45D7-A49F-35CCBBC4F33D}" srcOrd="0" destOrd="0" parTransId="{0379F2C7-E3EC-4622-9A85-5414B0ABC580}" sibTransId="{5ECAA58C-D129-4FF4-8D47-B51CC1277641}"/>
    <dgm:cxn modelId="{6F34C1E1-ACCE-4DA3-A4FF-A21D238153CC}" srcId="{D4609CA1-6802-41D2-B852-6610E7F7451B}" destId="{04316148-FAC9-4932-9BB1-25E2F31ABBC5}" srcOrd="0" destOrd="0" parTransId="{C6B6D8E5-3C10-485B-A557-E1583B27A480}" sibTransId="{9BD076F8-439E-49DF-A1B5-BB5CE44810C6}"/>
    <dgm:cxn modelId="{0BB814E2-1987-48B5-987A-69E882D2AE68}" type="presOf" srcId="{04316148-FAC9-4932-9BB1-25E2F31ABBC5}" destId="{570C07FD-43C1-43B0-9D66-296CD4956DC7}" srcOrd="0" destOrd="0" presId="urn:microsoft.com/office/officeart/2005/8/layout/hierarchy1"/>
    <dgm:cxn modelId="{54093AF0-01E8-42EE-980C-32CF779BFE99}" type="presOf" srcId="{F11FCABF-B728-434D-8205-3BA1395DE38C}" destId="{AB923B53-4B6F-48DF-9316-830356C7014F}" srcOrd="0" destOrd="0" presId="urn:microsoft.com/office/officeart/2005/8/layout/hierarchy1"/>
    <dgm:cxn modelId="{57A303F7-9074-4836-AAB0-C94F677D1B4E}" type="presOf" srcId="{8AA240CD-F50F-4DF3-B127-C1CD42781AD7}" destId="{BB86F120-4282-442B-9AAC-B00254116052}" srcOrd="0" destOrd="0" presId="urn:microsoft.com/office/officeart/2005/8/layout/hierarchy1"/>
    <dgm:cxn modelId="{D72A81F7-FF05-43DE-9846-6AE3D5D97188}" type="presOf" srcId="{48531E70-549F-4200-AC5C-C9C80525F97D}" destId="{BADAEC9A-1286-4040-B727-ACA953358B42}" srcOrd="0" destOrd="0" presId="urn:microsoft.com/office/officeart/2005/8/layout/hierarchy1"/>
    <dgm:cxn modelId="{EB55B1FC-4F83-460E-A3DB-6F88D0FCA5CE}" type="presOf" srcId="{ADDCBAEF-6D4A-4568-9ED3-E1F5537264BA}" destId="{797BFE1C-8DEE-47BA-B85E-110A5CA1F4F5}" srcOrd="0" destOrd="0" presId="urn:microsoft.com/office/officeart/2005/8/layout/hierarchy1"/>
    <dgm:cxn modelId="{7140FBC3-15C6-4A2E-BFE8-A9FD5FD6D389}" type="presParOf" srcId="{52E3693D-5D09-41DF-A1F6-ABE78530041E}" destId="{D3F8EC6D-14AB-481D-B9F8-FF475482A9B5}" srcOrd="0" destOrd="0" presId="urn:microsoft.com/office/officeart/2005/8/layout/hierarchy1"/>
    <dgm:cxn modelId="{80D83947-E963-414D-8CC9-F9033476C962}" type="presParOf" srcId="{D3F8EC6D-14AB-481D-B9F8-FF475482A9B5}" destId="{E13F6E3C-5624-4CCB-A254-6162C30B7E8B}" srcOrd="0" destOrd="0" presId="urn:microsoft.com/office/officeart/2005/8/layout/hierarchy1"/>
    <dgm:cxn modelId="{D6538711-D5A6-43A7-90EC-A088E30FD732}" type="presParOf" srcId="{E13F6E3C-5624-4CCB-A254-6162C30B7E8B}" destId="{8D48DE5B-278F-498F-A20D-8FECF6048F81}" srcOrd="0" destOrd="0" presId="urn:microsoft.com/office/officeart/2005/8/layout/hierarchy1"/>
    <dgm:cxn modelId="{7EB019BD-10D8-4918-85C2-D2E58C23F2AC}" type="presParOf" srcId="{E13F6E3C-5624-4CCB-A254-6162C30B7E8B}" destId="{43967D80-5772-4962-80D0-EF55E463B742}" srcOrd="1" destOrd="0" presId="urn:microsoft.com/office/officeart/2005/8/layout/hierarchy1"/>
    <dgm:cxn modelId="{48A6A9FC-1C6C-4BAF-9FC1-D404E8A8D822}" type="presParOf" srcId="{D3F8EC6D-14AB-481D-B9F8-FF475482A9B5}" destId="{74B9C353-CE9F-4484-B983-1E201CD39148}" srcOrd="1" destOrd="0" presId="urn:microsoft.com/office/officeart/2005/8/layout/hierarchy1"/>
    <dgm:cxn modelId="{39B1309C-D432-4B8B-BFB6-15FC7B108724}" type="presParOf" srcId="{74B9C353-CE9F-4484-B983-1E201CD39148}" destId="{F73A31A6-B642-4DE6-B9E1-0A25E13F3072}" srcOrd="0" destOrd="0" presId="urn:microsoft.com/office/officeart/2005/8/layout/hierarchy1"/>
    <dgm:cxn modelId="{B97C4ED1-4A0B-4463-9FB1-F6DCCCB22E3F}" type="presParOf" srcId="{74B9C353-CE9F-4484-B983-1E201CD39148}" destId="{2E45D9D1-17C3-4F7B-8DA1-014865E6F5B8}" srcOrd="1" destOrd="0" presId="urn:microsoft.com/office/officeart/2005/8/layout/hierarchy1"/>
    <dgm:cxn modelId="{076AB8C2-D3DB-4542-97EF-A09E137B930E}" type="presParOf" srcId="{2E45D9D1-17C3-4F7B-8DA1-014865E6F5B8}" destId="{61914261-809F-4734-AF14-22A0F8497D91}" srcOrd="0" destOrd="0" presId="urn:microsoft.com/office/officeart/2005/8/layout/hierarchy1"/>
    <dgm:cxn modelId="{7BAF80F4-159E-4C84-956A-A932D516CC1C}" type="presParOf" srcId="{61914261-809F-4734-AF14-22A0F8497D91}" destId="{CFCFBAC0-919D-46BA-BFFE-8B106FDEAC99}" srcOrd="0" destOrd="0" presId="urn:microsoft.com/office/officeart/2005/8/layout/hierarchy1"/>
    <dgm:cxn modelId="{096CB132-CB00-4A69-9C2D-800796B75D8C}" type="presParOf" srcId="{61914261-809F-4734-AF14-22A0F8497D91}" destId="{941952D0-7FCB-45B7-BC7D-FC47BFBDDE2A}" srcOrd="1" destOrd="0" presId="urn:microsoft.com/office/officeart/2005/8/layout/hierarchy1"/>
    <dgm:cxn modelId="{01C08759-521B-4AF9-9557-E9CDAC801CF2}" type="presParOf" srcId="{2E45D9D1-17C3-4F7B-8DA1-014865E6F5B8}" destId="{4910CFDC-91B2-4E54-B6A5-F49EBF6B9244}" srcOrd="1" destOrd="0" presId="urn:microsoft.com/office/officeart/2005/8/layout/hierarchy1"/>
    <dgm:cxn modelId="{095BA058-690D-4370-9919-F70EB8BE92C8}" type="presParOf" srcId="{4910CFDC-91B2-4E54-B6A5-F49EBF6B9244}" destId="{C17A657D-1ADE-4C13-A984-646C32DE2D3E}" srcOrd="0" destOrd="0" presId="urn:microsoft.com/office/officeart/2005/8/layout/hierarchy1"/>
    <dgm:cxn modelId="{04487291-E81F-41AC-A928-1A9C3D20B3BF}" type="presParOf" srcId="{4910CFDC-91B2-4E54-B6A5-F49EBF6B9244}" destId="{C6CE3187-25F8-4FB9-865D-67A1520E8AE9}" srcOrd="1" destOrd="0" presId="urn:microsoft.com/office/officeart/2005/8/layout/hierarchy1"/>
    <dgm:cxn modelId="{D06516F1-87D0-488B-8746-F14EFBF0966C}" type="presParOf" srcId="{C6CE3187-25F8-4FB9-865D-67A1520E8AE9}" destId="{BF3E78C1-A012-4368-A36D-2EF1C69E97C9}" srcOrd="0" destOrd="0" presId="urn:microsoft.com/office/officeart/2005/8/layout/hierarchy1"/>
    <dgm:cxn modelId="{10350C45-6D38-49AD-8BD0-A224DDC2DA34}" type="presParOf" srcId="{BF3E78C1-A012-4368-A36D-2EF1C69E97C9}" destId="{94478B9F-53B5-4BE8-A741-4CD672BB43F7}" srcOrd="0" destOrd="0" presId="urn:microsoft.com/office/officeart/2005/8/layout/hierarchy1"/>
    <dgm:cxn modelId="{FA374622-4FD4-4E95-B31A-4668C30AB368}" type="presParOf" srcId="{BF3E78C1-A012-4368-A36D-2EF1C69E97C9}" destId="{B270FA53-056F-4686-BF89-07765B66830F}" srcOrd="1" destOrd="0" presId="urn:microsoft.com/office/officeart/2005/8/layout/hierarchy1"/>
    <dgm:cxn modelId="{4E0BE9B8-1A93-47BC-9D19-5A4FD579E47A}" type="presParOf" srcId="{C6CE3187-25F8-4FB9-865D-67A1520E8AE9}" destId="{59378A42-D404-4496-BAE2-0E961891C95B}" srcOrd="1" destOrd="0" presId="urn:microsoft.com/office/officeart/2005/8/layout/hierarchy1"/>
    <dgm:cxn modelId="{3778A91A-1A5D-4DDC-AB48-DF5BD6B5CF84}" type="presParOf" srcId="{74B9C353-CE9F-4484-B983-1E201CD39148}" destId="{DF3AD6C4-79E5-4A5C-AD97-23D5A3701C51}" srcOrd="2" destOrd="0" presId="urn:microsoft.com/office/officeart/2005/8/layout/hierarchy1"/>
    <dgm:cxn modelId="{18E8BD09-2EAF-4982-972A-9EE372511DF1}" type="presParOf" srcId="{74B9C353-CE9F-4484-B983-1E201CD39148}" destId="{BE94A27B-4EC8-44CE-AF94-CB9F919E3814}" srcOrd="3" destOrd="0" presId="urn:microsoft.com/office/officeart/2005/8/layout/hierarchy1"/>
    <dgm:cxn modelId="{46AD9995-BBE5-4B1A-876F-8732B034C252}" type="presParOf" srcId="{BE94A27B-4EC8-44CE-AF94-CB9F919E3814}" destId="{75EB59F0-A242-46DC-BC13-FBEC3E83E45A}" srcOrd="0" destOrd="0" presId="urn:microsoft.com/office/officeart/2005/8/layout/hierarchy1"/>
    <dgm:cxn modelId="{A9565621-222A-4190-91E5-019636790E4B}" type="presParOf" srcId="{75EB59F0-A242-46DC-BC13-FBEC3E83E45A}" destId="{1F9AF958-960D-4601-9E9F-AEE421922B64}" srcOrd="0" destOrd="0" presId="urn:microsoft.com/office/officeart/2005/8/layout/hierarchy1"/>
    <dgm:cxn modelId="{0231E9C5-D402-41DE-8CD6-14EC8FF33526}" type="presParOf" srcId="{75EB59F0-A242-46DC-BC13-FBEC3E83E45A}" destId="{B8E742FC-454E-43FA-BE7F-E63D7EA9F191}" srcOrd="1" destOrd="0" presId="urn:microsoft.com/office/officeart/2005/8/layout/hierarchy1"/>
    <dgm:cxn modelId="{FE219579-B614-41F5-BF02-60903502B664}" type="presParOf" srcId="{BE94A27B-4EC8-44CE-AF94-CB9F919E3814}" destId="{D3E11E7F-9C50-40FB-9E22-0A829077A63A}" srcOrd="1" destOrd="0" presId="urn:microsoft.com/office/officeart/2005/8/layout/hierarchy1"/>
    <dgm:cxn modelId="{D5E8A57E-383A-46B5-AE77-3BCDAAE0758F}" type="presParOf" srcId="{D3E11E7F-9C50-40FB-9E22-0A829077A63A}" destId="{EC6E18E6-90D6-437A-89EB-87B1C8CB71D3}" srcOrd="0" destOrd="0" presId="urn:microsoft.com/office/officeart/2005/8/layout/hierarchy1"/>
    <dgm:cxn modelId="{D901B5B1-C8D4-4CC7-A713-CAD63532123E}" type="presParOf" srcId="{D3E11E7F-9C50-40FB-9E22-0A829077A63A}" destId="{C9A67B8A-C67D-4634-9DD7-DE91F6B3855A}" srcOrd="1" destOrd="0" presId="urn:microsoft.com/office/officeart/2005/8/layout/hierarchy1"/>
    <dgm:cxn modelId="{E4DF62E2-E7F0-432C-85A2-BC32DBE6CF47}" type="presParOf" srcId="{C9A67B8A-C67D-4634-9DD7-DE91F6B3855A}" destId="{DBE36758-D468-4F06-B687-C714A839DFF6}" srcOrd="0" destOrd="0" presId="urn:microsoft.com/office/officeart/2005/8/layout/hierarchy1"/>
    <dgm:cxn modelId="{AE94A266-9213-411F-86CD-81BF9823213A}" type="presParOf" srcId="{DBE36758-D468-4F06-B687-C714A839DFF6}" destId="{CCD68DBE-71E6-4C80-ABA3-D3616019CB59}" srcOrd="0" destOrd="0" presId="urn:microsoft.com/office/officeart/2005/8/layout/hierarchy1"/>
    <dgm:cxn modelId="{DC2DB115-2A6D-4986-9ED2-387A489A1682}" type="presParOf" srcId="{DBE36758-D468-4F06-B687-C714A839DFF6}" destId="{8A27FB78-3AEC-4176-9904-7288AAE885A3}" srcOrd="1" destOrd="0" presId="urn:microsoft.com/office/officeart/2005/8/layout/hierarchy1"/>
    <dgm:cxn modelId="{41B06F86-7AFF-420C-B245-F81127C7B9D7}" type="presParOf" srcId="{C9A67B8A-C67D-4634-9DD7-DE91F6B3855A}" destId="{E6C36C28-48E9-4AF8-AD18-8FF6392CD9E2}" srcOrd="1" destOrd="0" presId="urn:microsoft.com/office/officeart/2005/8/layout/hierarchy1"/>
    <dgm:cxn modelId="{34BA41C1-A4A6-48BF-AC79-6FB01E9DE9F8}" type="presParOf" srcId="{74B9C353-CE9F-4484-B983-1E201CD39148}" destId="{797BFE1C-8DEE-47BA-B85E-110A5CA1F4F5}" srcOrd="4" destOrd="0" presId="urn:microsoft.com/office/officeart/2005/8/layout/hierarchy1"/>
    <dgm:cxn modelId="{A474F013-F2BB-48A9-B6D4-F253AA6C4641}" type="presParOf" srcId="{74B9C353-CE9F-4484-B983-1E201CD39148}" destId="{554AC1AD-931D-40E6-83EA-80F0078CCD3C}" srcOrd="5" destOrd="0" presId="urn:microsoft.com/office/officeart/2005/8/layout/hierarchy1"/>
    <dgm:cxn modelId="{BBD10FFB-12C3-4279-A03A-0A6B23E7C3E6}" type="presParOf" srcId="{554AC1AD-931D-40E6-83EA-80F0078CCD3C}" destId="{6B5DCDB4-5026-4515-8D90-BE716A2CC193}" srcOrd="0" destOrd="0" presId="urn:microsoft.com/office/officeart/2005/8/layout/hierarchy1"/>
    <dgm:cxn modelId="{78A434F3-2A85-4111-A067-CBBF2380EBB1}" type="presParOf" srcId="{6B5DCDB4-5026-4515-8D90-BE716A2CC193}" destId="{88704B83-9844-48F5-BA9E-31941FEB00E1}" srcOrd="0" destOrd="0" presId="urn:microsoft.com/office/officeart/2005/8/layout/hierarchy1"/>
    <dgm:cxn modelId="{26B4A664-D34F-45BD-8CEA-D621F727F1BC}" type="presParOf" srcId="{6B5DCDB4-5026-4515-8D90-BE716A2CC193}" destId="{A871C03A-C256-4167-9876-5217040D6170}" srcOrd="1" destOrd="0" presId="urn:microsoft.com/office/officeart/2005/8/layout/hierarchy1"/>
    <dgm:cxn modelId="{8D635E07-4DE7-4A82-9222-7EF954D948AA}" type="presParOf" srcId="{554AC1AD-931D-40E6-83EA-80F0078CCD3C}" destId="{67F2FF8F-B045-44A7-8B9B-3B1184DE7394}" srcOrd="1" destOrd="0" presId="urn:microsoft.com/office/officeart/2005/8/layout/hierarchy1"/>
    <dgm:cxn modelId="{D586E523-AFBC-4823-877B-B72399E1D0CB}" type="presParOf" srcId="{67F2FF8F-B045-44A7-8B9B-3B1184DE7394}" destId="{556C0215-B079-4C7A-8235-E4DF1ED8BE03}" srcOrd="0" destOrd="0" presId="urn:microsoft.com/office/officeart/2005/8/layout/hierarchy1"/>
    <dgm:cxn modelId="{78E5EACC-ADD4-4AB0-92BA-016D120AA69A}" type="presParOf" srcId="{67F2FF8F-B045-44A7-8B9B-3B1184DE7394}" destId="{9DEB00CF-F264-47AA-ABC7-4A5E6227BEFC}" srcOrd="1" destOrd="0" presId="urn:microsoft.com/office/officeart/2005/8/layout/hierarchy1"/>
    <dgm:cxn modelId="{65204335-45DB-4AE3-A5D3-C532F8C96B9D}" type="presParOf" srcId="{9DEB00CF-F264-47AA-ABC7-4A5E6227BEFC}" destId="{660C0D5A-7B33-4029-A0FF-E5D9445FBD89}" srcOrd="0" destOrd="0" presId="urn:microsoft.com/office/officeart/2005/8/layout/hierarchy1"/>
    <dgm:cxn modelId="{02B16503-FA25-4FF9-9D98-8AC44B7F0B2D}" type="presParOf" srcId="{660C0D5A-7B33-4029-A0FF-E5D9445FBD89}" destId="{3B129340-FEBB-4454-972E-662C0493CA1F}" srcOrd="0" destOrd="0" presId="urn:microsoft.com/office/officeart/2005/8/layout/hierarchy1"/>
    <dgm:cxn modelId="{2AF511F4-5CE0-4DD1-9FBF-32E786E85C3D}" type="presParOf" srcId="{660C0D5A-7B33-4029-A0FF-E5D9445FBD89}" destId="{570C07FD-43C1-43B0-9D66-296CD4956DC7}" srcOrd="1" destOrd="0" presId="urn:microsoft.com/office/officeart/2005/8/layout/hierarchy1"/>
    <dgm:cxn modelId="{C4549916-88D9-4747-BE87-9AB512AE9BDD}" type="presParOf" srcId="{9DEB00CF-F264-47AA-ABC7-4A5E6227BEFC}" destId="{08049093-ADD9-4A55-970C-1B71443B3E43}" srcOrd="1" destOrd="0" presId="urn:microsoft.com/office/officeart/2005/8/layout/hierarchy1"/>
    <dgm:cxn modelId="{5D18E37D-8BC4-454E-A911-DEB097020682}" type="presParOf" srcId="{74B9C353-CE9F-4484-B983-1E201CD39148}" destId="{BB86F120-4282-442B-9AAC-B00254116052}" srcOrd="6" destOrd="0" presId="urn:microsoft.com/office/officeart/2005/8/layout/hierarchy1"/>
    <dgm:cxn modelId="{315EB5DD-0FB8-4B0C-B15E-0F30BF56D635}" type="presParOf" srcId="{74B9C353-CE9F-4484-B983-1E201CD39148}" destId="{B46A48F8-A0AD-4FC2-AF25-7C97EF971F49}" srcOrd="7" destOrd="0" presId="urn:microsoft.com/office/officeart/2005/8/layout/hierarchy1"/>
    <dgm:cxn modelId="{82425ED1-9CC3-49AD-8ECD-7CD7782C9180}" type="presParOf" srcId="{B46A48F8-A0AD-4FC2-AF25-7C97EF971F49}" destId="{3363908A-3270-43E4-B63D-F44681051992}" srcOrd="0" destOrd="0" presId="urn:microsoft.com/office/officeart/2005/8/layout/hierarchy1"/>
    <dgm:cxn modelId="{1B1B83B9-A2FD-4386-AEB5-EF11CCC71597}" type="presParOf" srcId="{3363908A-3270-43E4-B63D-F44681051992}" destId="{F012D052-BF46-4031-A0FE-456666B60056}" srcOrd="0" destOrd="0" presId="urn:microsoft.com/office/officeart/2005/8/layout/hierarchy1"/>
    <dgm:cxn modelId="{19D7A8B7-8A9C-454D-862A-66774F173D94}" type="presParOf" srcId="{3363908A-3270-43E4-B63D-F44681051992}" destId="{581ACA1C-C178-47EF-87B6-7413F57D3415}" srcOrd="1" destOrd="0" presId="urn:microsoft.com/office/officeart/2005/8/layout/hierarchy1"/>
    <dgm:cxn modelId="{C70D5B62-00F2-4A39-AA62-1CE6060C7FD4}" type="presParOf" srcId="{B46A48F8-A0AD-4FC2-AF25-7C97EF971F49}" destId="{99B4FBE3-9E1C-4179-8E5C-D2C0C1EBFE60}" srcOrd="1" destOrd="0" presId="urn:microsoft.com/office/officeart/2005/8/layout/hierarchy1"/>
    <dgm:cxn modelId="{9EB89F85-4DB6-43F3-B085-E09AA1F5635C}" type="presParOf" srcId="{99B4FBE3-9E1C-4179-8E5C-D2C0C1EBFE60}" destId="{8E784BE6-126B-4BD4-83B9-51FABA889609}" srcOrd="0" destOrd="0" presId="urn:microsoft.com/office/officeart/2005/8/layout/hierarchy1"/>
    <dgm:cxn modelId="{0037B0E5-5DF9-4B4F-A133-FDB27149F382}" type="presParOf" srcId="{99B4FBE3-9E1C-4179-8E5C-D2C0C1EBFE60}" destId="{307E411F-133E-4532-8AF9-62E4DDB434E9}" srcOrd="1" destOrd="0" presId="urn:microsoft.com/office/officeart/2005/8/layout/hierarchy1"/>
    <dgm:cxn modelId="{A3723D2D-79DE-46BE-A524-4B082EC30468}" type="presParOf" srcId="{307E411F-133E-4532-8AF9-62E4DDB434E9}" destId="{E27D404E-2E20-48B4-8A48-9DF0965D2A1A}" srcOrd="0" destOrd="0" presId="urn:microsoft.com/office/officeart/2005/8/layout/hierarchy1"/>
    <dgm:cxn modelId="{AA10B005-8533-4B56-8B43-C50A80BB7B66}" type="presParOf" srcId="{E27D404E-2E20-48B4-8A48-9DF0965D2A1A}" destId="{F10E811F-6869-480F-9314-B58286E03E9D}" srcOrd="0" destOrd="0" presId="urn:microsoft.com/office/officeart/2005/8/layout/hierarchy1"/>
    <dgm:cxn modelId="{0F82E485-E14B-4C2F-BB9E-838B0ED0AE49}" type="presParOf" srcId="{E27D404E-2E20-48B4-8A48-9DF0965D2A1A}" destId="{19553A18-18F5-4681-831F-C777862F52A3}" srcOrd="1" destOrd="0" presId="urn:microsoft.com/office/officeart/2005/8/layout/hierarchy1"/>
    <dgm:cxn modelId="{1FAF7790-F510-4BAB-99AC-1AB35CDCDD03}" type="presParOf" srcId="{307E411F-133E-4532-8AF9-62E4DDB434E9}" destId="{5EFCDE6B-C620-469B-8355-AACEABFF6579}" srcOrd="1" destOrd="0" presId="urn:microsoft.com/office/officeart/2005/8/layout/hierarchy1"/>
    <dgm:cxn modelId="{11E1E691-50BD-47E2-BA66-B5D2B20E88B6}" type="presParOf" srcId="{74B9C353-CE9F-4484-B983-1E201CD39148}" destId="{AB923B53-4B6F-48DF-9316-830356C7014F}" srcOrd="8" destOrd="0" presId="urn:microsoft.com/office/officeart/2005/8/layout/hierarchy1"/>
    <dgm:cxn modelId="{959A3F19-4583-4924-890A-0AD153F9285E}" type="presParOf" srcId="{74B9C353-CE9F-4484-B983-1E201CD39148}" destId="{6E0BF5E8-1647-4C75-B5E1-2DF2F1FF0631}" srcOrd="9" destOrd="0" presId="urn:microsoft.com/office/officeart/2005/8/layout/hierarchy1"/>
    <dgm:cxn modelId="{57DBAA68-18E9-4A96-833D-FEA46E0B7319}" type="presParOf" srcId="{6E0BF5E8-1647-4C75-B5E1-2DF2F1FF0631}" destId="{00712431-3EC4-4671-8250-DD6EEDA72720}" srcOrd="0" destOrd="0" presId="urn:microsoft.com/office/officeart/2005/8/layout/hierarchy1"/>
    <dgm:cxn modelId="{6B280BC4-6C75-4228-854B-4E6D3649FEB9}" type="presParOf" srcId="{00712431-3EC4-4671-8250-DD6EEDA72720}" destId="{C80FFAEA-9A1C-48FB-B10B-55423F38914D}" srcOrd="0" destOrd="0" presId="urn:microsoft.com/office/officeart/2005/8/layout/hierarchy1"/>
    <dgm:cxn modelId="{2F93E959-25D4-4515-9F4C-2C613B7BC5CD}" type="presParOf" srcId="{00712431-3EC4-4671-8250-DD6EEDA72720}" destId="{3D27706D-8D5B-4179-9260-8FBE4FA99D14}" srcOrd="1" destOrd="0" presId="urn:microsoft.com/office/officeart/2005/8/layout/hierarchy1"/>
    <dgm:cxn modelId="{7B635BCF-E4FD-4BAC-BB93-9E1E08F7C726}" type="presParOf" srcId="{6E0BF5E8-1647-4C75-B5E1-2DF2F1FF0631}" destId="{A0B6704B-D067-46CF-9530-4CB02B51ABE2}" srcOrd="1" destOrd="0" presId="urn:microsoft.com/office/officeart/2005/8/layout/hierarchy1"/>
    <dgm:cxn modelId="{8730A6B6-2019-45B2-A9FE-7D5D6A76967A}" type="presParOf" srcId="{A0B6704B-D067-46CF-9530-4CB02B51ABE2}" destId="{C36D7505-539D-4548-972D-30075C75AB83}" srcOrd="0" destOrd="0" presId="urn:microsoft.com/office/officeart/2005/8/layout/hierarchy1"/>
    <dgm:cxn modelId="{F3111D37-59FF-42D7-A2F3-514688B9F7E8}" type="presParOf" srcId="{A0B6704B-D067-46CF-9530-4CB02B51ABE2}" destId="{32D0F91C-BC3C-4645-AAFA-76E42C3DD760}" srcOrd="1" destOrd="0" presId="urn:microsoft.com/office/officeart/2005/8/layout/hierarchy1"/>
    <dgm:cxn modelId="{FF6A3DB0-7448-42C5-A569-88E4EB607E12}" type="presParOf" srcId="{32D0F91C-BC3C-4645-AAFA-76E42C3DD760}" destId="{6C98DEA5-B974-420D-A010-A78446EA5B9C}" srcOrd="0" destOrd="0" presId="urn:microsoft.com/office/officeart/2005/8/layout/hierarchy1"/>
    <dgm:cxn modelId="{E57BD5CC-D6A3-4666-9242-360E40AFFB99}" type="presParOf" srcId="{6C98DEA5-B974-420D-A010-A78446EA5B9C}" destId="{566290E8-43E1-40B6-BBD0-7BA1977F44B3}" srcOrd="0" destOrd="0" presId="urn:microsoft.com/office/officeart/2005/8/layout/hierarchy1"/>
    <dgm:cxn modelId="{832FBE94-6691-4B18-ACA9-5565FB4D83F6}" type="presParOf" srcId="{6C98DEA5-B974-420D-A010-A78446EA5B9C}" destId="{BADAEC9A-1286-4040-B727-ACA953358B42}" srcOrd="1" destOrd="0" presId="urn:microsoft.com/office/officeart/2005/8/layout/hierarchy1"/>
    <dgm:cxn modelId="{01DD8010-1A06-458C-B686-6B5DB4F406B6}" type="presParOf" srcId="{32D0F91C-BC3C-4645-AAFA-76E42C3DD760}" destId="{028FF384-B6E3-4BA2-942A-FABCAD85026D}" srcOrd="1" destOrd="0" presId="urn:microsoft.com/office/officeart/2005/8/layout/hierarchy1"/>
    <dgm:cxn modelId="{96BF0A95-E708-4301-983A-DFAC0BF41411}" type="presParOf" srcId="{74B9C353-CE9F-4484-B983-1E201CD39148}" destId="{00F7C47B-A049-4D60-81C1-A5FEE7160388}" srcOrd="10" destOrd="0" presId="urn:microsoft.com/office/officeart/2005/8/layout/hierarchy1"/>
    <dgm:cxn modelId="{776E167A-758D-45D8-9529-8BC173BDE283}" type="presParOf" srcId="{74B9C353-CE9F-4484-B983-1E201CD39148}" destId="{AFA7C105-7D67-4C58-827F-26694DAA2C8B}" srcOrd="11" destOrd="0" presId="urn:microsoft.com/office/officeart/2005/8/layout/hierarchy1"/>
    <dgm:cxn modelId="{4B3A7774-CE4C-43BF-AEC7-C773B01D0C15}" type="presParOf" srcId="{AFA7C105-7D67-4C58-827F-26694DAA2C8B}" destId="{4404E343-20BE-4117-B300-7ADF1F56036A}" srcOrd="0" destOrd="0" presId="urn:microsoft.com/office/officeart/2005/8/layout/hierarchy1"/>
    <dgm:cxn modelId="{A62ABB9C-A61B-46D3-AC3A-DA8A9D2F5BFF}" type="presParOf" srcId="{4404E343-20BE-4117-B300-7ADF1F56036A}" destId="{34C1B048-4A2B-4F7D-942C-5653F727E7F6}" srcOrd="0" destOrd="0" presId="urn:microsoft.com/office/officeart/2005/8/layout/hierarchy1"/>
    <dgm:cxn modelId="{F71782C8-E493-4ED3-BD7D-7D4377715975}" type="presParOf" srcId="{4404E343-20BE-4117-B300-7ADF1F56036A}" destId="{8504E6B7-D41D-4525-AF30-37FE32CBBEC1}" srcOrd="1" destOrd="0" presId="urn:microsoft.com/office/officeart/2005/8/layout/hierarchy1"/>
    <dgm:cxn modelId="{B9633DDC-2EC5-4DC0-9F31-D9AC24112383}" type="presParOf" srcId="{AFA7C105-7D67-4C58-827F-26694DAA2C8B}" destId="{EF9138E7-5405-4AAC-A6FC-AA79462F52CE}" srcOrd="1" destOrd="0" presId="urn:microsoft.com/office/officeart/2005/8/layout/hierarchy1"/>
    <dgm:cxn modelId="{C04AF3CF-E6B9-45B5-B1F3-EA6382004FFD}" type="presParOf" srcId="{EF9138E7-5405-4AAC-A6FC-AA79462F52CE}" destId="{EFAA563F-629A-4640-9DBD-456693F242F1}" srcOrd="0" destOrd="0" presId="urn:microsoft.com/office/officeart/2005/8/layout/hierarchy1"/>
    <dgm:cxn modelId="{834032AC-AC03-4A71-BB31-0DE4769DA1F5}" type="presParOf" srcId="{EF9138E7-5405-4AAC-A6FC-AA79462F52CE}" destId="{80AC1440-9BC4-4114-8AED-AD514E2FAC64}" srcOrd="1" destOrd="0" presId="urn:microsoft.com/office/officeart/2005/8/layout/hierarchy1"/>
    <dgm:cxn modelId="{11B90370-A9D3-4533-940A-5FBCCD1F8122}" type="presParOf" srcId="{80AC1440-9BC4-4114-8AED-AD514E2FAC64}" destId="{E3283125-37A5-4BC3-AB90-BFC667640CEF}" srcOrd="0" destOrd="0" presId="urn:microsoft.com/office/officeart/2005/8/layout/hierarchy1"/>
    <dgm:cxn modelId="{52F37C81-9DF1-4756-9B5D-33ABD2F9EEE0}" type="presParOf" srcId="{E3283125-37A5-4BC3-AB90-BFC667640CEF}" destId="{B03EB16C-ED86-41B3-8530-00DE017AE070}" srcOrd="0" destOrd="0" presId="urn:microsoft.com/office/officeart/2005/8/layout/hierarchy1"/>
    <dgm:cxn modelId="{E9FCC9CF-AC11-4746-8A6E-0ECBEB68D5B4}" type="presParOf" srcId="{E3283125-37A5-4BC3-AB90-BFC667640CEF}" destId="{84381283-F397-4A0D-B713-8BBFEB8DADD9}" srcOrd="1" destOrd="0" presId="urn:microsoft.com/office/officeart/2005/8/layout/hierarchy1"/>
    <dgm:cxn modelId="{EE62395C-BA8A-46CD-938E-A9DF05909842}" type="presParOf" srcId="{80AC1440-9BC4-4114-8AED-AD514E2FAC64}" destId="{8436355A-165B-46AE-A646-F65BE37FC3D3}" srcOrd="1" destOrd="0" presId="urn:microsoft.com/office/officeart/2005/8/layout/hierarchy1"/>
    <dgm:cxn modelId="{8483FAEB-168E-4C4A-8BFC-554F93B39BE4}" type="presParOf" srcId="{74B9C353-CE9F-4484-B983-1E201CD39148}" destId="{9A45CA6C-5CB4-4E83-8A06-575291EFB65D}" srcOrd="12" destOrd="0" presId="urn:microsoft.com/office/officeart/2005/8/layout/hierarchy1"/>
    <dgm:cxn modelId="{3306DB86-6B6B-4CC8-A732-0B3BBECDEC19}" type="presParOf" srcId="{74B9C353-CE9F-4484-B983-1E201CD39148}" destId="{E62E79AC-98B9-463B-8DC3-E1F0957AA9EC}" srcOrd="13" destOrd="0" presId="urn:microsoft.com/office/officeart/2005/8/layout/hierarchy1"/>
    <dgm:cxn modelId="{3C43BDE8-5319-4D6D-A950-3B8A91B68BAD}" type="presParOf" srcId="{E62E79AC-98B9-463B-8DC3-E1F0957AA9EC}" destId="{8F9B5A94-60BE-4460-8ED0-E95B89D33E30}" srcOrd="0" destOrd="0" presId="urn:microsoft.com/office/officeart/2005/8/layout/hierarchy1"/>
    <dgm:cxn modelId="{7ED3607C-2DAD-4198-9579-666F9285D4F0}" type="presParOf" srcId="{8F9B5A94-60BE-4460-8ED0-E95B89D33E30}" destId="{40846883-93C7-486D-A6A0-16745760DCAD}" srcOrd="0" destOrd="0" presId="urn:microsoft.com/office/officeart/2005/8/layout/hierarchy1"/>
    <dgm:cxn modelId="{6A2B70DE-57B4-4084-A52C-9D0FDD9691EB}" type="presParOf" srcId="{8F9B5A94-60BE-4460-8ED0-E95B89D33E30}" destId="{56166144-4DC3-4AA4-9D71-1177CFF0A591}" srcOrd="1" destOrd="0" presId="urn:microsoft.com/office/officeart/2005/8/layout/hierarchy1"/>
    <dgm:cxn modelId="{A45AA965-68DE-4252-8B6B-A65645D8A8DE}" type="presParOf" srcId="{E62E79AC-98B9-463B-8DC3-E1F0957AA9EC}" destId="{0CE3159A-851F-484C-9BF1-34A005093B8D}" srcOrd="1" destOrd="0" presId="urn:microsoft.com/office/officeart/2005/8/layout/hierarchy1"/>
    <dgm:cxn modelId="{0272255C-637F-4341-9557-B52042A0C7D1}" type="presParOf" srcId="{0CE3159A-851F-484C-9BF1-34A005093B8D}" destId="{779619FB-1B16-46E1-B80B-B32DD8BA5296}" srcOrd="0" destOrd="0" presId="urn:microsoft.com/office/officeart/2005/8/layout/hierarchy1"/>
    <dgm:cxn modelId="{8CA5E5A3-E150-4276-9EC2-12D6DF4A3B91}" type="presParOf" srcId="{0CE3159A-851F-484C-9BF1-34A005093B8D}" destId="{A25B07FF-F72A-4585-83A8-ACDDC6BEA04D}" srcOrd="1" destOrd="0" presId="urn:microsoft.com/office/officeart/2005/8/layout/hierarchy1"/>
    <dgm:cxn modelId="{5A0582E1-703D-4D5B-9B9B-5BDE85B0C5F8}" type="presParOf" srcId="{A25B07FF-F72A-4585-83A8-ACDDC6BEA04D}" destId="{3A7BDE0C-BB50-472B-A29E-961FA5B0687F}" srcOrd="0" destOrd="0" presId="urn:microsoft.com/office/officeart/2005/8/layout/hierarchy1"/>
    <dgm:cxn modelId="{298E8083-85C8-45E3-8009-5E7A37966F5B}" type="presParOf" srcId="{3A7BDE0C-BB50-472B-A29E-961FA5B0687F}" destId="{41F0EB86-0E36-426E-99E4-19DD68BABDD4}" srcOrd="0" destOrd="0" presId="urn:microsoft.com/office/officeart/2005/8/layout/hierarchy1"/>
    <dgm:cxn modelId="{9C0BD702-CE0B-49DA-BC14-9337A25EBCD7}" type="presParOf" srcId="{3A7BDE0C-BB50-472B-A29E-961FA5B0687F}" destId="{FC9A2F3E-1723-4F5E-89BB-B0FBF2676EE6}" srcOrd="1" destOrd="0" presId="urn:microsoft.com/office/officeart/2005/8/layout/hierarchy1"/>
    <dgm:cxn modelId="{11F1AF60-F0F3-4FC7-874F-127343248B41}" type="presParOf" srcId="{A25B07FF-F72A-4585-83A8-ACDDC6BEA04D}" destId="{D061D281-8ACA-4709-B005-4DAA2ACFCDFD}" srcOrd="1" destOrd="0" presId="urn:microsoft.com/office/officeart/2005/8/layout/hierarchy1"/>
    <dgm:cxn modelId="{5CAA490A-9A3B-4947-8ECA-56A73F544007}" type="presParOf" srcId="{D061D281-8ACA-4709-B005-4DAA2ACFCDFD}" destId="{07D7765C-CBD5-43C3-9072-AAE78B1BBBC7}" srcOrd="0" destOrd="0" presId="urn:microsoft.com/office/officeart/2005/8/layout/hierarchy1"/>
    <dgm:cxn modelId="{BBF61086-69B2-44C3-9B03-14843F00040F}" type="presParOf" srcId="{D061D281-8ACA-4709-B005-4DAA2ACFCDFD}" destId="{24ED8E77-6559-45AE-B9E3-33CC4DEAA8B7}" srcOrd="1" destOrd="0" presId="urn:microsoft.com/office/officeart/2005/8/layout/hierarchy1"/>
    <dgm:cxn modelId="{7BB150BF-5587-4CC0-884E-30ADD67D46ED}" type="presParOf" srcId="{24ED8E77-6559-45AE-B9E3-33CC4DEAA8B7}" destId="{D82DABED-66CC-4C65-812B-A2590D3ECF04}" srcOrd="0" destOrd="0" presId="urn:microsoft.com/office/officeart/2005/8/layout/hierarchy1"/>
    <dgm:cxn modelId="{3D427C7A-5D85-40FB-B5B9-D65121AE5950}" type="presParOf" srcId="{D82DABED-66CC-4C65-812B-A2590D3ECF04}" destId="{D3D1F1A3-EC28-4E66-B01F-6C1EF42A01F6}" srcOrd="0" destOrd="0" presId="urn:microsoft.com/office/officeart/2005/8/layout/hierarchy1"/>
    <dgm:cxn modelId="{B95185EB-4943-4F81-81A2-1633E50E9A49}" type="presParOf" srcId="{D82DABED-66CC-4C65-812B-A2590D3ECF04}" destId="{A8D50265-C311-455C-9CDF-9998D1C5A2CF}" srcOrd="1" destOrd="0" presId="urn:microsoft.com/office/officeart/2005/8/layout/hierarchy1"/>
    <dgm:cxn modelId="{B7B20273-93F8-4F40-8108-8FB6C6DF9EF8}" type="presParOf" srcId="{24ED8E77-6559-45AE-B9E3-33CC4DEAA8B7}" destId="{05532D5A-413B-4E22-A169-5C48049764B8}"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1" loCatId="hierarchy" qsTypeId="urn:microsoft.com/office/officeart/2005/8/quickstyle/simple1"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Grid</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EF3F3861-535B-48F7-B374-8707ED6402C5}">
      <dgm:prSet phldrT="[Text]"/>
      <dgm:spPr/>
      <dgm:t>
        <a:bodyPr/>
        <a:lstStyle/>
        <a:p>
          <a:r>
            <a:rPr lang="en-US" dirty="0" err="1"/>
            <a:t>StackLayout</a:t>
          </a:r>
          <a:endParaRPr lang="en-US" dirty="0"/>
        </a:p>
      </dgm:t>
    </dgm:pt>
    <dgm:pt modelId="{B7AB784A-EAED-4E33-A8EC-BB999FA26EC8}" type="parTrans" cxnId="{E25A4DE9-01D2-4BD2-90FA-3CF6CF50503A}">
      <dgm:prSet/>
      <dgm:spPr/>
      <dgm:t>
        <a:bodyPr/>
        <a:lstStyle/>
        <a:p>
          <a:endParaRPr lang="en-US"/>
        </a:p>
      </dgm:t>
    </dgm:pt>
    <dgm:pt modelId="{47E522A6-F12B-41AB-9E10-CFAA4893F5DA}" type="sibTrans" cxnId="{E25A4DE9-01D2-4BD2-90FA-3CF6CF50503A}">
      <dgm:prSet/>
      <dgm:spPr/>
      <dgm:t>
        <a:bodyPr/>
        <a:lstStyle/>
        <a:p>
          <a:endParaRPr lang="en-US"/>
        </a:p>
      </dgm:t>
    </dgm:pt>
    <dgm:pt modelId="{A2009FF1-5288-4250-AC04-E115177EA563}">
      <dgm:prSet phldrT="[Text]"/>
      <dgm:spPr/>
      <dgm:t>
        <a:bodyPr/>
        <a:lstStyle/>
        <a:p>
          <a:r>
            <a:rPr lang="en-US" dirty="0" err="1"/>
            <a:t>ContentView</a:t>
          </a:r>
          <a:endParaRPr lang="en-US" dirty="0"/>
        </a:p>
      </dgm:t>
    </dgm:pt>
    <dgm:pt modelId="{4984FEF2-42CC-4383-958D-FE198D9A1B00}" type="parTrans" cxnId="{4BC75996-8642-436D-ADB4-C230925F05E3}">
      <dgm:prSet/>
      <dgm:spPr/>
      <dgm:t>
        <a:bodyPr/>
        <a:lstStyle/>
        <a:p>
          <a:endParaRPr lang="en-US"/>
        </a:p>
      </dgm:t>
    </dgm:pt>
    <dgm:pt modelId="{5AD781C6-B41D-447A-8EEF-5D2E1E9C15D7}" type="sibTrans" cxnId="{4BC75996-8642-436D-ADB4-C230925F05E3}">
      <dgm:prSet/>
      <dgm:spPr/>
      <dgm:t>
        <a:bodyPr/>
        <a:lstStyle/>
        <a:p>
          <a:endParaRPr lang="en-US"/>
        </a:p>
      </dgm:t>
    </dgm:pt>
    <dgm:pt modelId="{31ADCED0-4021-4CE5-9F8B-ACC03F2528F7}">
      <dgm:prSet phldrT="[Text]"/>
      <dgm:spPr/>
      <dgm:t>
        <a:bodyPr/>
        <a:lstStyle/>
        <a:p>
          <a:r>
            <a:rPr lang="en-US" dirty="0"/>
            <a:t>Button</a:t>
          </a:r>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C5DD44DD-E4C6-4247-B047-E3510E6048C8}">
      <dgm:prSet phldrT="[Text]"/>
      <dgm:spPr/>
      <dgm:t>
        <a:bodyPr/>
        <a:lstStyle/>
        <a:p>
          <a:r>
            <a:rPr lang="en-US" dirty="0"/>
            <a:t>Grid</a:t>
          </a:r>
        </a:p>
      </dgm:t>
    </dgm:pt>
    <dgm:pt modelId="{8730D8BA-1672-47B8-A819-54020C269134}" type="parTrans" cxnId="{90DBB04F-306B-4C18-BE35-81976B2E9AA7}">
      <dgm:prSet/>
      <dgm:spPr/>
      <dgm:t>
        <a:bodyPr/>
        <a:lstStyle/>
        <a:p>
          <a:endParaRPr lang="en-US"/>
        </a:p>
      </dgm:t>
    </dgm:pt>
    <dgm:pt modelId="{63F00227-8D8A-4A66-8B58-DD2200EB6358}" type="sibTrans" cxnId="{90DBB04F-306B-4C18-BE35-81976B2E9AA7}">
      <dgm:prSet/>
      <dgm:spPr/>
      <dgm:t>
        <a:bodyPr/>
        <a:lstStyle/>
        <a:p>
          <a:endParaRPr lang="en-US"/>
        </a:p>
      </dgm:t>
    </dgm:pt>
    <dgm:pt modelId="{4FB9806F-C9F7-4308-87F5-2439CF0E86CC}">
      <dgm:prSet phldrT="[Text]"/>
      <dgm:spPr/>
      <dgm:t>
        <a:bodyPr/>
        <a:lstStyle/>
        <a:p>
          <a:r>
            <a:rPr lang="en-US" dirty="0"/>
            <a:t>Label</a:t>
          </a:r>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a:t>Label</a:t>
          </a:r>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a:t>WebView</a:t>
          </a:r>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a:t>Button</a:t>
          </a:r>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a:t>Image</a:t>
          </a:r>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a:t>Image</a:t>
          </a:r>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2E3693D-5D09-41DF-A1F6-ABE78530041E}" type="pres">
      <dgm:prSet presAssocID="{7DA8AA71-DAC2-4767-A305-3C3DF654BA0C}" presName="hierChild1" presStyleCnt="0">
        <dgm:presLayoutVars>
          <dgm:chPref val="1"/>
          <dgm:dir/>
          <dgm:animOne val="branch"/>
          <dgm:animLvl val="lvl"/>
          <dgm:resizeHandles/>
        </dgm:presLayoutVars>
      </dgm:prSet>
      <dgm:spPr/>
    </dgm:pt>
    <dgm:pt modelId="{D3F8EC6D-14AB-481D-B9F8-FF475482A9B5}" type="pres">
      <dgm:prSet presAssocID="{D2918792-7A3E-4559-9559-B6B438197E06}" presName="hierRoot1" presStyleCnt="0"/>
      <dgm:spPr/>
    </dgm:pt>
    <dgm:pt modelId="{E13F6E3C-5624-4CCB-A254-6162C30B7E8B}" type="pres">
      <dgm:prSet presAssocID="{D2918792-7A3E-4559-9559-B6B438197E06}" presName="composite" presStyleCnt="0"/>
      <dgm:spPr/>
    </dgm:pt>
    <dgm:pt modelId="{8D48DE5B-278F-498F-A20D-8FECF6048F81}" type="pres">
      <dgm:prSet presAssocID="{D2918792-7A3E-4559-9559-B6B438197E06}" presName="background" presStyleLbl="node0" presStyleIdx="0" presStyleCnt="1"/>
      <dgm:spPr/>
    </dgm:pt>
    <dgm:pt modelId="{43967D80-5772-4962-80D0-EF55E463B742}" type="pres">
      <dgm:prSet presAssocID="{D2918792-7A3E-4559-9559-B6B438197E06}" presName="text" presStyleLbl="fgAcc0" presStyleIdx="0" presStyleCnt="1">
        <dgm:presLayoutVars>
          <dgm:chPref val="3"/>
        </dgm:presLayoutVars>
      </dgm:prSet>
      <dgm:spPr/>
    </dgm:pt>
    <dgm:pt modelId="{74B9C353-CE9F-4484-B983-1E201CD39148}" type="pres">
      <dgm:prSet presAssocID="{D2918792-7A3E-4559-9559-B6B438197E06}" presName="hierChild2" presStyleCnt="0"/>
      <dgm:spPr/>
    </dgm:pt>
    <dgm:pt modelId="{ECE31508-E7E1-46B8-AB73-AED2E6622A59}" type="pres">
      <dgm:prSet presAssocID="{B7AB784A-EAED-4E33-A8EC-BB999FA26EC8}" presName="Name10" presStyleLbl="parChTrans1D2" presStyleIdx="0" presStyleCnt="2"/>
      <dgm:spPr/>
    </dgm:pt>
    <dgm:pt modelId="{C59F7DBB-8069-4D04-BB80-ADC44CE79015}" type="pres">
      <dgm:prSet presAssocID="{EF3F3861-535B-48F7-B374-8707ED6402C5}" presName="hierRoot2" presStyleCnt="0"/>
      <dgm:spPr/>
    </dgm:pt>
    <dgm:pt modelId="{F153BBE3-3ECE-4914-A49F-21997B61AD87}" type="pres">
      <dgm:prSet presAssocID="{EF3F3861-535B-48F7-B374-8707ED6402C5}" presName="composite2" presStyleCnt="0"/>
      <dgm:spPr/>
    </dgm:pt>
    <dgm:pt modelId="{701BAA36-2084-4553-8499-E38BCCAD7519}" type="pres">
      <dgm:prSet presAssocID="{EF3F3861-535B-48F7-B374-8707ED6402C5}" presName="background2" presStyleLbl="node2" presStyleIdx="0" presStyleCnt="2"/>
      <dgm:spPr/>
    </dgm:pt>
    <dgm:pt modelId="{EEE02995-2473-484A-BC9C-7C14D772D593}" type="pres">
      <dgm:prSet presAssocID="{EF3F3861-535B-48F7-B374-8707ED6402C5}" presName="text2" presStyleLbl="fgAcc2" presStyleIdx="0" presStyleCnt="2">
        <dgm:presLayoutVars>
          <dgm:chPref val="3"/>
        </dgm:presLayoutVars>
      </dgm:prSet>
      <dgm:spPr/>
    </dgm:pt>
    <dgm:pt modelId="{7E52B309-B339-4AE8-9CEF-F71BC7CAC39E}" type="pres">
      <dgm:prSet presAssocID="{EF3F3861-535B-48F7-B374-8707ED6402C5}" presName="hierChild3" presStyleCnt="0"/>
      <dgm:spPr/>
    </dgm:pt>
    <dgm:pt modelId="{B3C65E6B-D2D5-4179-924F-8A8919946C74}" type="pres">
      <dgm:prSet presAssocID="{4984FEF2-42CC-4383-958D-FE198D9A1B00}" presName="Name17" presStyleLbl="parChTrans1D3" presStyleIdx="0" presStyleCnt="7"/>
      <dgm:spPr/>
    </dgm:pt>
    <dgm:pt modelId="{2559D48D-59A8-49BE-8A39-5CAB6FB64DC7}" type="pres">
      <dgm:prSet presAssocID="{A2009FF1-5288-4250-AC04-E115177EA563}" presName="hierRoot3" presStyleCnt="0"/>
      <dgm:spPr/>
    </dgm:pt>
    <dgm:pt modelId="{F653A492-25A5-4DB3-9F72-C52F5B28A233}" type="pres">
      <dgm:prSet presAssocID="{A2009FF1-5288-4250-AC04-E115177EA563}" presName="composite3" presStyleCnt="0"/>
      <dgm:spPr/>
    </dgm:pt>
    <dgm:pt modelId="{62BDC1C5-52D1-4783-A82B-1D6EC3037608}" type="pres">
      <dgm:prSet presAssocID="{A2009FF1-5288-4250-AC04-E115177EA563}" presName="background3" presStyleLbl="node3" presStyleIdx="0" presStyleCnt="7"/>
      <dgm:spPr/>
    </dgm:pt>
    <dgm:pt modelId="{B3BBE489-9880-42BE-B5CC-976EFBB09EC5}" type="pres">
      <dgm:prSet presAssocID="{A2009FF1-5288-4250-AC04-E115177EA563}" presName="text3" presStyleLbl="fgAcc3" presStyleIdx="0" presStyleCnt="7">
        <dgm:presLayoutVars>
          <dgm:chPref val="3"/>
        </dgm:presLayoutVars>
      </dgm:prSet>
      <dgm:spPr/>
    </dgm:pt>
    <dgm:pt modelId="{F93CF7BA-0F30-42F7-B00A-E8466CF38892}" type="pres">
      <dgm:prSet presAssocID="{A2009FF1-5288-4250-AC04-E115177EA563}" presName="hierChild4" presStyleCnt="0"/>
      <dgm:spPr/>
    </dgm:pt>
    <dgm:pt modelId="{5B2B85F8-B175-410F-B5E6-E983AF6BBFDD}" type="pres">
      <dgm:prSet presAssocID="{0379F2C7-E3EC-4622-9A85-5414B0ABC580}" presName="Name23" presStyleLbl="parChTrans1D4" presStyleIdx="0" presStyleCnt="2"/>
      <dgm:spPr/>
    </dgm:pt>
    <dgm:pt modelId="{59DB8ED5-C7C7-4609-9681-F9224FEC649B}" type="pres">
      <dgm:prSet presAssocID="{8684D2C7-2BBF-45D7-A49F-35CCBBC4F33D}" presName="hierRoot4" presStyleCnt="0"/>
      <dgm:spPr/>
    </dgm:pt>
    <dgm:pt modelId="{50DBB2BA-4DE4-4253-9E20-F55010DB6CD6}" type="pres">
      <dgm:prSet presAssocID="{8684D2C7-2BBF-45D7-A49F-35CCBBC4F33D}" presName="composite4" presStyleCnt="0"/>
      <dgm:spPr/>
    </dgm:pt>
    <dgm:pt modelId="{26EF1DFB-98F9-476E-BA6D-0AAC4DC416D7}" type="pres">
      <dgm:prSet presAssocID="{8684D2C7-2BBF-45D7-A49F-35CCBBC4F33D}" presName="background4" presStyleLbl="node4" presStyleIdx="0" presStyleCnt="2"/>
      <dgm:spPr/>
    </dgm:pt>
    <dgm:pt modelId="{A9DC3F99-9327-4460-87B3-BDF98644CA27}" type="pres">
      <dgm:prSet presAssocID="{8684D2C7-2BBF-45D7-A49F-35CCBBC4F33D}" presName="text4" presStyleLbl="fgAcc4" presStyleIdx="0" presStyleCnt="2">
        <dgm:presLayoutVars>
          <dgm:chPref val="3"/>
        </dgm:presLayoutVars>
      </dgm:prSet>
      <dgm:spPr/>
    </dgm:pt>
    <dgm:pt modelId="{44C2D747-919E-4CC5-B94B-57AEA3D82B55}" type="pres">
      <dgm:prSet presAssocID="{8684D2C7-2BBF-45D7-A49F-35CCBBC4F33D}" presName="hierChild5" presStyleCnt="0"/>
      <dgm:spPr/>
    </dgm:pt>
    <dgm:pt modelId="{3908E3B8-B1F1-4D6F-A2EC-58FC56D99F89}" type="pres">
      <dgm:prSet presAssocID="{5175CDBD-C250-440E-873F-C5BAEB07C9E9}" presName="Name17" presStyleLbl="parChTrans1D3" presStyleIdx="1" presStyleCnt="7"/>
      <dgm:spPr/>
    </dgm:pt>
    <dgm:pt modelId="{3BB68CF2-6E64-470D-BFEF-648C1A91F73E}" type="pres">
      <dgm:prSet presAssocID="{31ADCED0-4021-4CE5-9F8B-ACC03F2528F7}" presName="hierRoot3" presStyleCnt="0"/>
      <dgm:spPr/>
    </dgm:pt>
    <dgm:pt modelId="{895E8BB8-1E2B-42F0-ADC4-EF3455395243}" type="pres">
      <dgm:prSet presAssocID="{31ADCED0-4021-4CE5-9F8B-ACC03F2528F7}" presName="composite3" presStyleCnt="0"/>
      <dgm:spPr/>
    </dgm:pt>
    <dgm:pt modelId="{1B7A7B48-A0E4-4D1C-9125-009E13BF7706}" type="pres">
      <dgm:prSet presAssocID="{31ADCED0-4021-4CE5-9F8B-ACC03F2528F7}" presName="background3" presStyleLbl="node3" presStyleIdx="1" presStyleCnt="7"/>
      <dgm:spPr/>
    </dgm:pt>
    <dgm:pt modelId="{CD94F394-7F29-484B-BC7F-8918A2EAA91A}" type="pres">
      <dgm:prSet presAssocID="{31ADCED0-4021-4CE5-9F8B-ACC03F2528F7}" presName="text3" presStyleLbl="fgAcc3" presStyleIdx="1" presStyleCnt="7">
        <dgm:presLayoutVars>
          <dgm:chPref val="3"/>
        </dgm:presLayoutVars>
      </dgm:prSet>
      <dgm:spPr/>
    </dgm:pt>
    <dgm:pt modelId="{CB756D6A-9CB6-49B6-8B84-9680543E0521}" type="pres">
      <dgm:prSet presAssocID="{31ADCED0-4021-4CE5-9F8B-ACC03F2528F7}" presName="hierChild4" presStyleCnt="0"/>
      <dgm:spPr/>
    </dgm:pt>
    <dgm:pt modelId="{3CDBBB16-58B3-4D1E-81B1-E21AEDCE74FB}" type="pres">
      <dgm:prSet presAssocID="{ADDCBAEF-6D4A-4568-9ED3-E1F5537264BA}" presName="Name17" presStyleLbl="parChTrans1D3" presStyleIdx="2" presStyleCnt="7"/>
      <dgm:spPr/>
    </dgm:pt>
    <dgm:pt modelId="{F60274D3-BF5F-4817-9303-07E3CA1FCF73}" type="pres">
      <dgm:prSet presAssocID="{D4609CA1-6802-41D2-B852-6610E7F7451B}" presName="hierRoot3" presStyleCnt="0"/>
      <dgm:spPr/>
    </dgm:pt>
    <dgm:pt modelId="{E493A868-150D-475C-8367-A17F57FDFF01}" type="pres">
      <dgm:prSet presAssocID="{D4609CA1-6802-41D2-B852-6610E7F7451B}" presName="composite3" presStyleCnt="0"/>
      <dgm:spPr/>
    </dgm:pt>
    <dgm:pt modelId="{E42D4626-B73C-4A79-8135-1183A7FF61CC}" type="pres">
      <dgm:prSet presAssocID="{D4609CA1-6802-41D2-B852-6610E7F7451B}" presName="background3" presStyleLbl="node3" presStyleIdx="2" presStyleCnt="7"/>
      <dgm:spPr/>
    </dgm:pt>
    <dgm:pt modelId="{038FB94F-10AC-487D-B38C-1CA82D4984CD}" type="pres">
      <dgm:prSet presAssocID="{D4609CA1-6802-41D2-B852-6610E7F7451B}" presName="text3" presStyleLbl="fgAcc3" presStyleIdx="2" presStyleCnt="7">
        <dgm:presLayoutVars>
          <dgm:chPref val="3"/>
        </dgm:presLayoutVars>
      </dgm:prSet>
      <dgm:spPr/>
    </dgm:pt>
    <dgm:pt modelId="{A28CF41D-CAB4-41F4-957E-8CCEC3807E74}" type="pres">
      <dgm:prSet presAssocID="{D4609CA1-6802-41D2-B852-6610E7F7451B}" presName="hierChild4" presStyleCnt="0"/>
      <dgm:spPr/>
    </dgm:pt>
    <dgm:pt modelId="{3F6E70F3-2139-40EC-B663-D9AD35222802}" type="pres">
      <dgm:prSet presAssocID="{8730D8BA-1672-47B8-A819-54020C269134}" presName="Name10" presStyleLbl="parChTrans1D2" presStyleIdx="1" presStyleCnt="2"/>
      <dgm:spPr/>
    </dgm:pt>
    <dgm:pt modelId="{52852C88-FF59-42E7-89AB-8797B8682D0B}" type="pres">
      <dgm:prSet presAssocID="{C5DD44DD-E4C6-4247-B047-E3510E6048C8}" presName="hierRoot2" presStyleCnt="0"/>
      <dgm:spPr/>
    </dgm:pt>
    <dgm:pt modelId="{41CE2998-9A2A-4143-8FF7-397087963365}" type="pres">
      <dgm:prSet presAssocID="{C5DD44DD-E4C6-4247-B047-E3510E6048C8}" presName="composite2" presStyleCnt="0"/>
      <dgm:spPr/>
    </dgm:pt>
    <dgm:pt modelId="{9D1A1540-6140-4FD2-B4CA-C0279A94772D}" type="pres">
      <dgm:prSet presAssocID="{C5DD44DD-E4C6-4247-B047-E3510E6048C8}" presName="background2" presStyleLbl="node2" presStyleIdx="1" presStyleCnt="2"/>
      <dgm:spPr/>
    </dgm:pt>
    <dgm:pt modelId="{5FD920FE-6A00-46C4-B0FE-9A24504F3E81}" type="pres">
      <dgm:prSet presAssocID="{C5DD44DD-E4C6-4247-B047-E3510E6048C8}" presName="text2" presStyleLbl="fgAcc2" presStyleIdx="1" presStyleCnt="2">
        <dgm:presLayoutVars>
          <dgm:chPref val="3"/>
        </dgm:presLayoutVars>
      </dgm:prSet>
      <dgm:spPr/>
    </dgm:pt>
    <dgm:pt modelId="{FAE4D595-0B25-421B-8072-21C0F8CA70D2}" type="pres">
      <dgm:prSet presAssocID="{C5DD44DD-E4C6-4247-B047-E3510E6048C8}" presName="hierChild3" presStyleCnt="0"/>
      <dgm:spPr/>
    </dgm:pt>
    <dgm:pt modelId="{D8FF9F37-DFF4-4A7D-93AA-0DB0F1B892BF}" type="pres">
      <dgm:prSet presAssocID="{8AA240CD-F50F-4DF3-B127-C1CD42781AD7}" presName="Name17" presStyleLbl="parChTrans1D3" presStyleIdx="3" presStyleCnt="7"/>
      <dgm:spPr/>
    </dgm:pt>
    <dgm:pt modelId="{56D1A450-A24D-4221-9D6B-7EFF29003753}" type="pres">
      <dgm:prSet presAssocID="{4FB9806F-C9F7-4308-87F5-2439CF0E86CC}" presName="hierRoot3" presStyleCnt="0"/>
      <dgm:spPr/>
    </dgm:pt>
    <dgm:pt modelId="{2A7302E1-0E93-4477-99EA-F3C4143F8835}" type="pres">
      <dgm:prSet presAssocID="{4FB9806F-C9F7-4308-87F5-2439CF0E86CC}" presName="composite3" presStyleCnt="0"/>
      <dgm:spPr/>
    </dgm:pt>
    <dgm:pt modelId="{CE99A764-7795-4D06-A873-72F3E7F0E9A3}" type="pres">
      <dgm:prSet presAssocID="{4FB9806F-C9F7-4308-87F5-2439CF0E86CC}" presName="background3" presStyleLbl="node3" presStyleIdx="3" presStyleCnt="7"/>
      <dgm:spPr/>
    </dgm:pt>
    <dgm:pt modelId="{4D857FA5-ED41-4B8D-9399-DAD6F0B582C6}" type="pres">
      <dgm:prSet presAssocID="{4FB9806F-C9F7-4308-87F5-2439CF0E86CC}" presName="text3" presStyleLbl="fgAcc3" presStyleIdx="3" presStyleCnt="7">
        <dgm:presLayoutVars>
          <dgm:chPref val="3"/>
        </dgm:presLayoutVars>
      </dgm:prSet>
      <dgm:spPr/>
    </dgm:pt>
    <dgm:pt modelId="{F357E3EE-A000-47D3-8C29-A159D5BAAC15}" type="pres">
      <dgm:prSet presAssocID="{4FB9806F-C9F7-4308-87F5-2439CF0E86CC}" presName="hierChild4" presStyleCnt="0"/>
      <dgm:spPr/>
    </dgm:pt>
    <dgm:pt modelId="{4151734B-7233-4788-B71E-13701DE74A4C}" type="pres">
      <dgm:prSet presAssocID="{F11FCABF-B728-434D-8205-3BA1395DE38C}" presName="Name17" presStyleLbl="parChTrans1D3" presStyleIdx="4" presStyleCnt="7"/>
      <dgm:spPr/>
    </dgm:pt>
    <dgm:pt modelId="{6C6AFC30-DFB3-4EA9-B02F-20CF110700A2}" type="pres">
      <dgm:prSet presAssocID="{846D1E85-495A-43C6-8C79-826B2787743C}" presName="hierRoot3" presStyleCnt="0"/>
      <dgm:spPr/>
    </dgm:pt>
    <dgm:pt modelId="{F7123A73-D937-4552-8974-39B222A229D2}" type="pres">
      <dgm:prSet presAssocID="{846D1E85-495A-43C6-8C79-826B2787743C}" presName="composite3" presStyleCnt="0"/>
      <dgm:spPr/>
    </dgm:pt>
    <dgm:pt modelId="{CA5DD24D-7C03-47E3-9981-5187EFC9115F}" type="pres">
      <dgm:prSet presAssocID="{846D1E85-495A-43C6-8C79-826B2787743C}" presName="background3" presStyleLbl="node3" presStyleIdx="4" presStyleCnt="7"/>
      <dgm:spPr/>
    </dgm:pt>
    <dgm:pt modelId="{1C33FC73-E6B0-4B47-B203-CB138A119DDF}" type="pres">
      <dgm:prSet presAssocID="{846D1E85-495A-43C6-8C79-826B2787743C}" presName="text3" presStyleLbl="fgAcc3" presStyleIdx="4" presStyleCnt="7">
        <dgm:presLayoutVars>
          <dgm:chPref val="3"/>
        </dgm:presLayoutVars>
      </dgm:prSet>
      <dgm:spPr/>
    </dgm:pt>
    <dgm:pt modelId="{6D11E77B-400C-4F7A-B53B-B5BEC4524A6E}" type="pres">
      <dgm:prSet presAssocID="{846D1E85-495A-43C6-8C79-826B2787743C}" presName="hierChild4" presStyleCnt="0"/>
      <dgm:spPr/>
    </dgm:pt>
    <dgm:pt modelId="{B1A00613-D13E-436D-9237-49911F72BBEB}" type="pres">
      <dgm:prSet presAssocID="{268F4605-F641-4B26-971A-D96769BD1671}" presName="Name17" presStyleLbl="parChTrans1D3" presStyleIdx="5" presStyleCnt="7"/>
      <dgm:spPr/>
    </dgm:pt>
    <dgm:pt modelId="{48C143FC-DD7E-47B6-B4E5-9964BEAB97F0}" type="pres">
      <dgm:prSet presAssocID="{11071A2D-47C5-4528-A51D-B822B2808A70}" presName="hierRoot3" presStyleCnt="0"/>
      <dgm:spPr/>
    </dgm:pt>
    <dgm:pt modelId="{E643645B-8A52-4807-89AE-68EDF1C4E73C}" type="pres">
      <dgm:prSet presAssocID="{11071A2D-47C5-4528-A51D-B822B2808A70}" presName="composite3" presStyleCnt="0"/>
      <dgm:spPr/>
    </dgm:pt>
    <dgm:pt modelId="{D7F674A6-2356-4B73-85C5-E1E08B307B87}" type="pres">
      <dgm:prSet presAssocID="{11071A2D-47C5-4528-A51D-B822B2808A70}" presName="background3" presStyleLbl="node3" presStyleIdx="5" presStyleCnt="7"/>
      <dgm:spPr/>
    </dgm:pt>
    <dgm:pt modelId="{1322072A-132A-471D-9711-BDC573BECB45}" type="pres">
      <dgm:prSet presAssocID="{11071A2D-47C5-4528-A51D-B822B2808A70}" presName="text3" presStyleLbl="fgAcc3" presStyleIdx="5" presStyleCnt="7">
        <dgm:presLayoutVars>
          <dgm:chPref val="3"/>
        </dgm:presLayoutVars>
      </dgm:prSet>
      <dgm:spPr/>
    </dgm:pt>
    <dgm:pt modelId="{FFDBB550-F42B-479F-B30E-25A38C5A5F47}" type="pres">
      <dgm:prSet presAssocID="{11071A2D-47C5-4528-A51D-B822B2808A70}" presName="hierChild4" presStyleCnt="0"/>
      <dgm:spPr/>
    </dgm:pt>
    <dgm:pt modelId="{69000E38-814C-421A-A702-F2606A29388A}" type="pres">
      <dgm:prSet presAssocID="{52D1C894-07A9-4877-BEC7-363953407495}" presName="Name17" presStyleLbl="parChTrans1D3" presStyleIdx="6" presStyleCnt="7"/>
      <dgm:spPr/>
    </dgm:pt>
    <dgm:pt modelId="{60960F4A-A51A-49D5-BBC8-23186EEE13B2}" type="pres">
      <dgm:prSet presAssocID="{461B0FA4-09E4-4A8A-9286-12FA079E4988}" presName="hierRoot3" presStyleCnt="0"/>
      <dgm:spPr/>
    </dgm:pt>
    <dgm:pt modelId="{174B60DC-78C3-43D0-BCB6-C77491E085F6}" type="pres">
      <dgm:prSet presAssocID="{461B0FA4-09E4-4A8A-9286-12FA079E4988}" presName="composite3" presStyleCnt="0"/>
      <dgm:spPr/>
    </dgm:pt>
    <dgm:pt modelId="{2080693F-FB4D-4528-95C5-4913F67A8E08}" type="pres">
      <dgm:prSet presAssocID="{461B0FA4-09E4-4A8A-9286-12FA079E4988}" presName="background3" presStyleLbl="node3" presStyleIdx="6" presStyleCnt="7"/>
      <dgm:spPr/>
    </dgm:pt>
    <dgm:pt modelId="{FFD30A24-25AB-40FA-8932-54911783CE6B}" type="pres">
      <dgm:prSet presAssocID="{461B0FA4-09E4-4A8A-9286-12FA079E4988}" presName="text3" presStyleLbl="fgAcc3" presStyleIdx="6" presStyleCnt="7">
        <dgm:presLayoutVars>
          <dgm:chPref val="3"/>
        </dgm:presLayoutVars>
      </dgm:prSet>
      <dgm:spPr/>
    </dgm:pt>
    <dgm:pt modelId="{245A1DC8-F040-4230-A24D-AC1C1A5FB079}" type="pres">
      <dgm:prSet presAssocID="{461B0FA4-09E4-4A8A-9286-12FA079E4988}" presName="hierChild4" presStyleCnt="0"/>
      <dgm:spPr/>
    </dgm:pt>
    <dgm:pt modelId="{B6C304E0-D731-47DE-A75E-CC120CDB1668}" type="pres">
      <dgm:prSet presAssocID="{0C97FA67-D0DC-42AD-82F9-5087E963637B}" presName="Name23" presStyleLbl="parChTrans1D4" presStyleIdx="1" presStyleCnt="2"/>
      <dgm:spPr/>
    </dgm:pt>
    <dgm:pt modelId="{7E88D4AC-32CE-4D2F-9960-B55CCDD304C3}" type="pres">
      <dgm:prSet presAssocID="{569F311F-0894-45A0-B6FE-5FA1A3642BE3}" presName="hierRoot4" presStyleCnt="0"/>
      <dgm:spPr/>
    </dgm:pt>
    <dgm:pt modelId="{4F9AFB86-9A32-491F-80C2-DB2A9359AB6E}" type="pres">
      <dgm:prSet presAssocID="{569F311F-0894-45A0-B6FE-5FA1A3642BE3}" presName="composite4" presStyleCnt="0"/>
      <dgm:spPr/>
    </dgm:pt>
    <dgm:pt modelId="{020C208D-1E0C-4967-8C7B-21041DC68772}" type="pres">
      <dgm:prSet presAssocID="{569F311F-0894-45A0-B6FE-5FA1A3642BE3}" presName="background4" presStyleLbl="node4" presStyleIdx="1" presStyleCnt="2"/>
      <dgm:spPr/>
    </dgm:pt>
    <dgm:pt modelId="{5FE7AD1B-D599-4D2F-A839-D865CD3E54AA}" type="pres">
      <dgm:prSet presAssocID="{569F311F-0894-45A0-B6FE-5FA1A3642BE3}" presName="text4" presStyleLbl="fgAcc4" presStyleIdx="1" presStyleCnt="2">
        <dgm:presLayoutVars>
          <dgm:chPref val="3"/>
        </dgm:presLayoutVars>
      </dgm:prSet>
      <dgm:spPr/>
    </dgm:pt>
    <dgm:pt modelId="{C882E885-27FE-42E6-9FDE-757778E4EF6D}" type="pres">
      <dgm:prSet presAssocID="{569F311F-0894-45A0-B6FE-5FA1A3642BE3}" presName="hierChild5" presStyleCnt="0"/>
      <dgm:spPr/>
    </dgm:pt>
  </dgm:ptLst>
  <dgm:cxnLst>
    <dgm:cxn modelId="{3551C703-7C2E-4609-B8EC-CC51D019D7BA}" type="presOf" srcId="{461B0FA4-09E4-4A8A-9286-12FA079E4988}" destId="{FFD30A24-25AB-40FA-8932-54911783CE6B}" srcOrd="0" destOrd="0" presId="urn:microsoft.com/office/officeart/2005/8/layout/hierarchy1"/>
    <dgm:cxn modelId="{0410520E-72DC-42BD-9957-07D364335BBD}" type="presOf" srcId="{11071A2D-47C5-4528-A51D-B822B2808A70}" destId="{1322072A-132A-471D-9711-BDC573BECB45}" srcOrd="0" destOrd="0" presId="urn:microsoft.com/office/officeart/2005/8/layout/hierarchy1"/>
    <dgm:cxn modelId="{F6621014-229A-4876-AC4E-FD0AA952BCA9}" type="presOf" srcId="{0379F2C7-E3EC-4622-9A85-5414B0ABC580}" destId="{5B2B85F8-B175-410F-B5E6-E983AF6BBFDD}" srcOrd="0" destOrd="0" presId="urn:microsoft.com/office/officeart/2005/8/layout/hierarchy1"/>
    <dgm:cxn modelId="{2842CF1E-F9FD-4F64-97AC-DF3A8E557EF9}" srcId="{C5DD44DD-E4C6-4247-B047-E3510E6048C8}" destId="{11071A2D-47C5-4528-A51D-B822B2808A70}" srcOrd="2" destOrd="0" parTransId="{268F4605-F641-4B26-971A-D96769BD1671}" sibTransId="{3DAB3738-85A5-49AC-A8A4-839B0CA8E984}"/>
    <dgm:cxn modelId="{871E3426-7FA4-4C2C-880C-1F7907C918B8}" type="presOf" srcId="{C5DD44DD-E4C6-4247-B047-E3510E6048C8}" destId="{5FD920FE-6A00-46C4-B0FE-9A24504F3E81}" srcOrd="0" destOrd="0" presId="urn:microsoft.com/office/officeart/2005/8/layout/hierarchy1"/>
    <dgm:cxn modelId="{3D6FCB3D-DE3B-4731-87CE-C321C9798674}" type="presOf" srcId="{D4609CA1-6802-41D2-B852-6610E7F7451B}" destId="{038FB94F-10AC-487D-B38C-1CA82D4984CD}" srcOrd="0" destOrd="0" presId="urn:microsoft.com/office/officeart/2005/8/layout/hierarchy1"/>
    <dgm:cxn modelId="{6DA4015C-C75E-4C8F-AFBC-5ADADCDF56CD}" type="presOf" srcId="{EF3F3861-535B-48F7-B374-8707ED6402C5}" destId="{EEE02995-2473-484A-BC9C-7C14D772D593}" srcOrd="0" destOrd="0" presId="urn:microsoft.com/office/officeart/2005/8/layout/hierarchy1"/>
    <dgm:cxn modelId="{B6314363-BA3F-4D3F-A7CD-7661EED7A749}" type="presOf" srcId="{8684D2C7-2BBF-45D7-A49F-35CCBBC4F33D}" destId="{A9DC3F99-9327-4460-87B3-BDF98644CA27}" srcOrd="0" destOrd="0" presId="urn:microsoft.com/office/officeart/2005/8/layout/hierarchy1"/>
    <dgm:cxn modelId="{B3E29543-1B6F-4BF4-9AA0-D630D362B50F}" type="presOf" srcId="{52D1C894-07A9-4877-BEC7-363953407495}" destId="{69000E38-814C-421A-A702-F2606A29388A}" srcOrd="0" destOrd="0" presId="urn:microsoft.com/office/officeart/2005/8/layout/hierarchy1"/>
    <dgm:cxn modelId="{4DA73A47-B540-4316-9A31-A75B89704188}" type="presOf" srcId="{268F4605-F641-4B26-971A-D96769BD1671}" destId="{B1A00613-D13E-436D-9237-49911F72BBEB}" srcOrd="0" destOrd="0" presId="urn:microsoft.com/office/officeart/2005/8/layout/hierarchy1"/>
    <dgm:cxn modelId="{C5D9B767-BA70-408F-BBDF-A04069F4A5E9}" type="presOf" srcId="{8AA240CD-F50F-4DF3-B127-C1CD42781AD7}" destId="{D8FF9F37-DFF4-4A7D-93AA-0DB0F1B892BF}" srcOrd="0" destOrd="0" presId="urn:microsoft.com/office/officeart/2005/8/layout/hierarchy1"/>
    <dgm:cxn modelId="{74463F49-FF0A-49D4-B729-1219FB40493E}" type="presOf" srcId="{8730D8BA-1672-47B8-A819-54020C269134}" destId="{3F6E70F3-2139-40EC-B663-D9AD35222802}" srcOrd="0" destOrd="0" presId="urn:microsoft.com/office/officeart/2005/8/layout/hierarchy1"/>
    <dgm:cxn modelId="{BF27474B-AFB5-497A-8368-E3B7901AFCD2}" srcId="{C5DD44DD-E4C6-4247-B047-E3510E6048C8}" destId="{4FB9806F-C9F7-4308-87F5-2439CF0E86CC}" srcOrd="0" destOrd="0" parTransId="{8AA240CD-F50F-4DF3-B127-C1CD42781AD7}" sibTransId="{E2D00E75-9CCF-447B-B49E-28824348C329}"/>
    <dgm:cxn modelId="{057F5B6D-4A93-40CF-B566-285465AD1EE6}" type="presOf" srcId="{31ADCED0-4021-4CE5-9F8B-ACC03F2528F7}" destId="{CD94F394-7F29-484B-BC7F-8918A2EAA91A}" srcOrd="0" destOrd="0" presId="urn:microsoft.com/office/officeart/2005/8/layout/hierarchy1"/>
    <dgm:cxn modelId="{50E57E6E-DA30-4B16-98C3-D9C9ADFFEF15}" srcId="{EF3F3861-535B-48F7-B374-8707ED6402C5}" destId="{D4609CA1-6802-41D2-B852-6610E7F7451B}" srcOrd="2" destOrd="0" parTransId="{ADDCBAEF-6D4A-4568-9ED3-E1F5537264BA}" sibTransId="{54F7CB87-6DB9-4E47-8D60-EE8D926DD3D8}"/>
    <dgm:cxn modelId="{90DBB04F-306B-4C18-BE35-81976B2E9AA7}" srcId="{D2918792-7A3E-4559-9559-B6B438197E06}" destId="{C5DD44DD-E4C6-4247-B047-E3510E6048C8}" srcOrd="1" destOrd="0" parTransId="{8730D8BA-1672-47B8-A819-54020C269134}" sibTransId="{63F00227-8D8A-4A66-8B58-DD2200EB6358}"/>
    <dgm:cxn modelId="{4F2DBC52-A42E-4D53-801A-83FC2D58643B}" type="presOf" srcId="{846D1E85-495A-43C6-8C79-826B2787743C}" destId="{1C33FC73-E6B0-4B47-B203-CB138A119DDF}" srcOrd="0" destOrd="0" presId="urn:microsoft.com/office/officeart/2005/8/layout/hierarchy1"/>
    <dgm:cxn modelId="{02AA8454-F37F-4E1B-A37A-DA60471814C8}" type="presOf" srcId="{D2918792-7A3E-4559-9559-B6B438197E06}" destId="{43967D80-5772-4962-80D0-EF55E463B742}" srcOrd="0" destOrd="0" presId="urn:microsoft.com/office/officeart/2005/8/layout/hierarchy1"/>
    <dgm:cxn modelId="{86625C55-A973-4F1A-A1B4-33EC76BEDB1F}" type="presOf" srcId="{4FB9806F-C9F7-4308-87F5-2439CF0E86CC}" destId="{4D857FA5-ED41-4B8D-9399-DAD6F0B582C6}" srcOrd="0" destOrd="0" presId="urn:microsoft.com/office/officeart/2005/8/layout/hierarchy1"/>
    <dgm:cxn modelId="{C4F5F976-7F74-4C78-AE5B-128035A9966E}" srcId="{C5DD44DD-E4C6-4247-B047-E3510E6048C8}" destId="{846D1E85-495A-43C6-8C79-826B2787743C}" srcOrd="1" destOrd="0" parTransId="{F11FCABF-B728-434D-8205-3BA1395DE38C}" sibTransId="{E1F2A526-C2B7-408C-91E3-CCAB8D092748}"/>
    <dgm:cxn modelId="{0F602757-6FE8-4077-A163-AA31F645AA2E}" srcId="{EF3F3861-535B-48F7-B374-8707ED6402C5}" destId="{31ADCED0-4021-4CE5-9F8B-ACC03F2528F7}" srcOrd="1" destOrd="0" parTransId="{5175CDBD-C250-440E-873F-C5BAEB07C9E9}" sibTransId="{A3544E42-5684-4946-BBC4-5CC3CBCEF35E}"/>
    <dgm:cxn modelId="{24E7E57D-1267-4640-ADD9-5A6F0B0BD039}" srcId="{461B0FA4-09E4-4A8A-9286-12FA079E4988}" destId="{569F311F-0894-45A0-B6FE-5FA1A3642BE3}" srcOrd="0" destOrd="0" parTransId="{0C97FA67-D0DC-42AD-82F9-5087E963637B}" sibTransId="{13E18C7E-1C10-4BD9-B13D-ECAF33AD7FD5}"/>
    <dgm:cxn modelId="{FF636C85-1D7A-46AA-B15A-6420F1A244C1}" type="presOf" srcId="{569F311F-0894-45A0-B6FE-5FA1A3642BE3}" destId="{5FE7AD1B-D599-4D2F-A839-D865CD3E54AA}" srcOrd="0" destOrd="0" presId="urn:microsoft.com/office/officeart/2005/8/layout/hierarchy1"/>
    <dgm:cxn modelId="{8FE7DC8F-9B71-4A7B-8320-EC8B7340FB45}" type="presOf" srcId="{5175CDBD-C250-440E-873F-C5BAEB07C9E9}" destId="{3908E3B8-B1F1-4D6F-A2EC-58FC56D99F89}" srcOrd="0" destOrd="0" presId="urn:microsoft.com/office/officeart/2005/8/layout/hierarchy1"/>
    <dgm:cxn modelId="{4BC75996-8642-436D-ADB4-C230925F05E3}" srcId="{EF3F3861-535B-48F7-B374-8707ED6402C5}" destId="{A2009FF1-5288-4250-AC04-E115177EA563}" srcOrd="0" destOrd="0" parTransId="{4984FEF2-42CC-4383-958D-FE198D9A1B00}" sibTransId="{5AD781C6-B41D-447A-8EEF-5D2E1E9C15D7}"/>
    <dgm:cxn modelId="{6A9C539E-1FA8-436A-B083-C29DABB98608}" srcId="{7DA8AA71-DAC2-4767-A305-3C3DF654BA0C}" destId="{D2918792-7A3E-4559-9559-B6B438197E06}" srcOrd="0" destOrd="0" parTransId="{8881D4CA-1A0E-4DAB-A9D5-70A47986079B}" sibTransId="{FC579745-5C09-4E0F-94DB-0A5CCD444C9F}"/>
    <dgm:cxn modelId="{2744DCA4-C0B3-41F6-B880-ABB5230BD54D}" type="presOf" srcId="{0C97FA67-D0DC-42AD-82F9-5087E963637B}" destId="{B6C304E0-D731-47DE-A75E-CC120CDB1668}" srcOrd="0" destOrd="0" presId="urn:microsoft.com/office/officeart/2005/8/layout/hierarchy1"/>
    <dgm:cxn modelId="{D613E1A5-B0E0-4E11-B6C2-FC8D6ABC2B53}" type="presOf" srcId="{4984FEF2-42CC-4383-958D-FE198D9A1B00}" destId="{B3C65E6B-D2D5-4179-924F-8A8919946C74}" srcOrd="0" destOrd="0" presId="urn:microsoft.com/office/officeart/2005/8/layout/hierarchy1"/>
    <dgm:cxn modelId="{A9E129B6-1EF8-45B1-85F5-CC79C703CC41}" type="presOf" srcId="{A2009FF1-5288-4250-AC04-E115177EA563}" destId="{B3BBE489-9880-42BE-B5CC-976EFBB09EC5}" srcOrd="0" destOrd="0" presId="urn:microsoft.com/office/officeart/2005/8/layout/hierarchy1"/>
    <dgm:cxn modelId="{767063B6-9C62-429B-B94E-14A33248C409}" type="presOf" srcId="{7DA8AA71-DAC2-4767-A305-3C3DF654BA0C}" destId="{52E3693D-5D09-41DF-A1F6-ABE78530041E}" srcOrd="0" destOrd="0" presId="urn:microsoft.com/office/officeart/2005/8/layout/hierarchy1"/>
    <dgm:cxn modelId="{C20C61BA-AF24-4624-8718-68E453BF5EC1}" type="presOf" srcId="{B7AB784A-EAED-4E33-A8EC-BB999FA26EC8}" destId="{ECE31508-E7E1-46B8-AB73-AED2E6622A59}" srcOrd="0" destOrd="0" presId="urn:microsoft.com/office/officeart/2005/8/layout/hierarchy1"/>
    <dgm:cxn modelId="{BD366BBA-0666-415B-874A-E52618DE805C}" srcId="{C5DD44DD-E4C6-4247-B047-E3510E6048C8}" destId="{461B0FA4-09E4-4A8A-9286-12FA079E4988}" srcOrd="3" destOrd="0" parTransId="{52D1C894-07A9-4877-BEC7-363953407495}" sibTransId="{47DE2EBA-FAAB-4701-9DE7-DAC7401A20E3}"/>
    <dgm:cxn modelId="{33BE5DD6-4C1D-41B6-AFCE-92C72E1BA4AF}" srcId="{A2009FF1-5288-4250-AC04-E115177EA563}" destId="{8684D2C7-2BBF-45D7-A49F-35CCBBC4F33D}" srcOrd="0" destOrd="0" parTransId="{0379F2C7-E3EC-4622-9A85-5414B0ABC580}" sibTransId="{5ECAA58C-D129-4FF4-8D47-B51CC1277641}"/>
    <dgm:cxn modelId="{E25A4DE9-01D2-4BD2-90FA-3CF6CF50503A}" srcId="{D2918792-7A3E-4559-9559-B6B438197E06}" destId="{EF3F3861-535B-48F7-B374-8707ED6402C5}" srcOrd="0" destOrd="0" parTransId="{B7AB784A-EAED-4E33-A8EC-BB999FA26EC8}" sibTransId="{47E522A6-F12B-41AB-9E10-CFAA4893F5DA}"/>
    <dgm:cxn modelId="{6A51C8F2-FD60-44E8-A635-5A2E6A98B3A6}" type="presOf" srcId="{ADDCBAEF-6D4A-4568-9ED3-E1F5537264BA}" destId="{3CDBBB16-58B3-4D1E-81B1-E21AEDCE74FB}" srcOrd="0" destOrd="0" presId="urn:microsoft.com/office/officeart/2005/8/layout/hierarchy1"/>
    <dgm:cxn modelId="{EE3EB5FD-CB1E-45F8-A0A4-E44D5C644ED7}" type="presOf" srcId="{F11FCABF-B728-434D-8205-3BA1395DE38C}" destId="{4151734B-7233-4788-B71E-13701DE74A4C}" srcOrd="0" destOrd="0" presId="urn:microsoft.com/office/officeart/2005/8/layout/hierarchy1"/>
    <dgm:cxn modelId="{7140FBC3-15C6-4A2E-BFE8-A9FD5FD6D389}" type="presParOf" srcId="{52E3693D-5D09-41DF-A1F6-ABE78530041E}" destId="{D3F8EC6D-14AB-481D-B9F8-FF475482A9B5}" srcOrd="0" destOrd="0" presId="urn:microsoft.com/office/officeart/2005/8/layout/hierarchy1"/>
    <dgm:cxn modelId="{80D83947-E963-414D-8CC9-F9033476C962}" type="presParOf" srcId="{D3F8EC6D-14AB-481D-B9F8-FF475482A9B5}" destId="{E13F6E3C-5624-4CCB-A254-6162C30B7E8B}" srcOrd="0" destOrd="0" presId="urn:microsoft.com/office/officeart/2005/8/layout/hierarchy1"/>
    <dgm:cxn modelId="{D6538711-D5A6-43A7-90EC-A088E30FD732}" type="presParOf" srcId="{E13F6E3C-5624-4CCB-A254-6162C30B7E8B}" destId="{8D48DE5B-278F-498F-A20D-8FECF6048F81}" srcOrd="0" destOrd="0" presId="urn:microsoft.com/office/officeart/2005/8/layout/hierarchy1"/>
    <dgm:cxn modelId="{7EB019BD-10D8-4918-85C2-D2E58C23F2AC}" type="presParOf" srcId="{E13F6E3C-5624-4CCB-A254-6162C30B7E8B}" destId="{43967D80-5772-4962-80D0-EF55E463B742}" srcOrd="1" destOrd="0" presId="urn:microsoft.com/office/officeart/2005/8/layout/hierarchy1"/>
    <dgm:cxn modelId="{48A6A9FC-1C6C-4BAF-9FC1-D404E8A8D822}" type="presParOf" srcId="{D3F8EC6D-14AB-481D-B9F8-FF475482A9B5}" destId="{74B9C353-CE9F-4484-B983-1E201CD39148}" srcOrd="1" destOrd="0" presId="urn:microsoft.com/office/officeart/2005/8/layout/hierarchy1"/>
    <dgm:cxn modelId="{56657115-3A26-42C8-A15D-B27FDF62511F}" type="presParOf" srcId="{74B9C353-CE9F-4484-B983-1E201CD39148}" destId="{ECE31508-E7E1-46B8-AB73-AED2E6622A59}" srcOrd="0" destOrd="0" presId="urn:microsoft.com/office/officeart/2005/8/layout/hierarchy1"/>
    <dgm:cxn modelId="{CE65014E-44CB-4A5D-82B5-FFB0D4892B61}" type="presParOf" srcId="{74B9C353-CE9F-4484-B983-1E201CD39148}" destId="{C59F7DBB-8069-4D04-BB80-ADC44CE79015}" srcOrd="1" destOrd="0" presId="urn:microsoft.com/office/officeart/2005/8/layout/hierarchy1"/>
    <dgm:cxn modelId="{E2A5A048-F868-4FA1-9306-5696ACCAF65A}" type="presParOf" srcId="{C59F7DBB-8069-4D04-BB80-ADC44CE79015}" destId="{F153BBE3-3ECE-4914-A49F-21997B61AD87}" srcOrd="0" destOrd="0" presId="urn:microsoft.com/office/officeart/2005/8/layout/hierarchy1"/>
    <dgm:cxn modelId="{E4AF5A22-F2A4-431B-8637-E69FBA6DDABF}" type="presParOf" srcId="{F153BBE3-3ECE-4914-A49F-21997B61AD87}" destId="{701BAA36-2084-4553-8499-E38BCCAD7519}" srcOrd="0" destOrd="0" presId="urn:microsoft.com/office/officeart/2005/8/layout/hierarchy1"/>
    <dgm:cxn modelId="{FC2FBE1E-C33D-4ABA-9778-CD91E6F32636}" type="presParOf" srcId="{F153BBE3-3ECE-4914-A49F-21997B61AD87}" destId="{EEE02995-2473-484A-BC9C-7C14D772D593}" srcOrd="1" destOrd="0" presId="urn:microsoft.com/office/officeart/2005/8/layout/hierarchy1"/>
    <dgm:cxn modelId="{DFFDA7DA-8843-4703-B6E5-F911F9375F43}" type="presParOf" srcId="{C59F7DBB-8069-4D04-BB80-ADC44CE79015}" destId="{7E52B309-B339-4AE8-9CEF-F71BC7CAC39E}" srcOrd="1" destOrd="0" presId="urn:microsoft.com/office/officeart/2005/8/layout/hierarchy1"/>
    <dgm:cxn modelId="{4D30A517-A52E-45F7-BF04-2EE52F8B39CD}" type="presParOf" srcId="{7E52B309-B339-4AE8-9CEF-F71BC7CAC39E}" destId="{B3C65E6B-D2D5-4179-924F-8A8919946C74}" srcOrd="0" destOrd="0" presId="urn:microsoft.com/office/officeart/2005/8/layout/hierarchy1"/>
    <dgm:cxn modelId="{55DD9967-3F9C-4113-8C62-70B1FFE08F46}" type="presParOf" srcId="{7E52B309-B339-4AE8-9CEF-F71BC7CAC39E}" destId="{2559D48D-59A8-49BE-8A39-5CAB6FB64DC7}" srcOrd="1" destOrd="0" presId="urn:microsoft.com/office/officeart/2005/8/layout/hierarchy1"/>
    <dgm:cxn modelId="{C235D4F7-8B26-4607-AAD1-F72DB6497502}" type="presParOf" srcId="{2559D48D-59A8-49BE-8A39-5CAB6FB64DC7}" destId="{F653A492-25A5-4DB3-9F72-C52F5B28A233}" srcOrd="0" destOrd="0" presId="urn:microsoft.com/office/officeart/2005/8/layout/hierarchy1"/>
    <dgm:cxn modelId="{B02F558B-C3C7-4256-A8C7-C7A07AB7F495}" type="presParOf" srcId="{F653A492-25A5-4DB3-9F72-C52F5B28A233}" destId="{62BDC1C5-52D1-4783-A82B-1D6EC3037608}" srcOrd="0" destOrd="0" presId="urn:microsoft.com/office/officeart/2005/8/layout/hierarchy1"/>
    <dgm:cxn modelId="{AE664FF5-C371-46C3-A2EC-81DCCE01111A}" type="presParOf" srcId="{F653A492-25A5-4DB3-9F72-C52F5B28A233}" destId="{B3BBE489-9880-42BE-B5CC-976EFBB09EC5}" srcOrd="1" destOrd="0" presId="urn:microsoft.com/office/officeart/2005/8/layout/hierarchy1"/>
    <dgm:cxn modelId="{25475AE3-E5A3-4A42-91E3-EA4306E757C4}" type="presParOf" srcId="{2559D48D-59A8-49BE-8A39-5CAB6FB64DC7}" destId="{F93CF7BA-0F30-42F7-B00A-E8466CF38892}" srcOrd="1" destOrd="0" presId="urn:microsoft.com/office/officeart/2005/8/layout/hierarchy1"/>
    <dgm:cxn modelId="{E030FB3F-BAB0-4229-B792-A62978FA951A}" type="presParOf" srcId="{F93CF7BA-0F30-42F7-B00A-E8466CF38892}" destId="{5B2B85F8-B175-410F-B5E6-E983AF6BBFDD}" srcOrd="0" destOrd="0" presId="urn:microsoft.com/office/officeart/2005/8/layout/hierarchy1"/>
    <dgm:cxn modelId="{7EC65DEC-1919-4023-A313-829B308EA99F}" type="presParOf" srcId="{F93CF7BA-0F30-42F7-B00A-E8466CF38892}" destId="{59DB8ED5-C7C7-4609-9681-F9224FEC649B}" srcOrd="1" destOrd="0" presId="urn:microsoft.com/office/officeart/2005/8/layout/hierarchy1"/>
    <dgm:cxn modelId="{C5015FEF-DE04-4634-B6C7-779266557C29}" type="presParOf" srcId="{59DB8ED5-C7C7-4609-9681-F9224FEC649B}" destId="{50DBB2BA-4DE4-4253-9E20-F55010DB6CD6}" srcOrd="0" destOrd="0" presId="urn:microsoft.com/office/officeart/2005/8/layout/hierarchy1"/>
    <dgm:cxn modelId="{BD4889DC-8AAA-4DFA-A757-B9ADD6F7AA4B}" type="presParOf" srcId="{50DBB2BA-4DE4-4253-9E20-F55010DB6CD6}" destId="{26EF1DFB-98F9-476E-BA6D-0AAC4DC416D7}" srcOrd="0" destOrd="0" presId="urn:microsoft.com/office/officeart/2005/8/layout/hierarchy1"/>
    <dgm:cxn modelId="{2DF98A53-C0B6-43B5-B79B-CD01A8F61F4A}" type="presParOf" srcId="{50DBB2BA-4DE4-4253-9E20-F55010DB6CD6}" destId="{A9DC3F99-9327-4460-87B3-BDF98644CA27}" srcOrd="1" destOrd="0" presId="urn:microsoft.com/office/officeart/2005/8/layout/hierarchy1"/>
    <dgm:cxn modelId="{F024E0D3-25C5-40BB-88D1-2C3E2AF522AC}" type="presParOf" srcId="{59DB8ED5-C7C7-4609-9681-F9224FEC649B}" destId="{44C2D747-919E-4CC5-B94B-57AEA3D82B55}" srcOrd="1" destOrd="0" presId="urn:microsoft.com/office/officeart/2005/8/layout/hierarchy1"/>
    <dgm:cxn modelId="{9F63BAB5-C486-401A-8EB5-7D228C0A1A38}" type="presParOf" srcId="{7E52B309-B339-4AE8-9CEF-F71BC7CAC39E}" destId="{3908E3B8-B1F1-4D6F-A2EC-58FC56D99F89}" srcOrd="2" destOrd="0" presId="urn:microsoft.com/office/officeart/2005/8/layout/hierarchy1"/>
    <dgm:cxn modelId="{5A6E8523-C0FD-4233-B64F-CC1433810803}" type="presParOf" srcId="{7E52B309-B339-4AE8-9CEF-F71BC7CAC39E}" destId="{3BB68CF2-6E64-470D-BFEF-648C1A91F73E}" srcOrd="3" destOrd="0" presId="urn:microsoft.com/office/officeart/2005/8/layout/hierarchy1"/>
    <dgm:cxn modelId="{7A03C008-F7F5-406E-A4CB-6CE413F8729B}" type="presParOf" srcId="{3BB68CF2-6E64-470D-BFEF-648C1A91F73E}" destId="{895E8BB8-1E2B-42F0-ADC4-EF3455395243}" srcOrd="0" destOrd="0" presId="urn:microsoft.com/office/officeart/2005/8/layout/hierarchy1"/>
    <dgm:cxn modelId="{A1A8D2ED-19A5-4421-B158-865ABF119F1A}" type="presParOf" srcId="{895E8BB8-1E2B-42F0-ADC4-EF3455395243}" destId="{1B7A7B48-A0E4-4D1C-9125-009E13BF7706}" srcOrd="0" destOrd="0" presId="urn:microsoft.com/office/officeart/2005/8/layout/hierarchy1"/>
    <dgm:cxn modelId="{D06D5A36-7C98-4339-BF21-D50D9BE064A7}" type="presParOf" srcId="{895E8BB8-1E2B-42F0-ADC4-EF3455395243}" destId="{CD94F394-7F29-484B-BC7F-8918A2EAA91A}" srcOrd="1" destOrd="0" presId="urn:microsoft.com/office/officeart/2005/8/layout/hierarchy1"/>
    <dgm:cxn modelId="{9F9C8FFB-2F9A-4588-AF98-0CC2E69EE5E3}" type="presParOf" srcId="{3BB68CF2-6E64-470D-BFEF-648C1A91F73E}" destId="{CB756D6A-9CB6-49B6-8B84-9680543E0521}" srcOrd="1" destOrd="0" presId="urn:microsoft.com/office/officeart/2005/8/layout/hierarchy1"/>
    <dgm:cxn modelId="{92B83454-A3FF-4475-B5B9-938B38D3E206}" type="presParOf" srcId="{7E52B309-B339-4AE8-9CEF-F71BC7CAC39E}" destId="{3CDBBB16-58B3-4D1E-81B1-E21AEDCE74FB}" srcOrd="4" destOrd="0" presId="urn:microsoft.com/office/officeart/2005/8/layout/hierarchy1"/>
    <dgm:cxn modelId="{A323ACF7-9901-4EBD-B5FE-6186116AEEEA}" type="presParOf" srcId="{7E52B309-B339-4AE8-9CEF-F71BC7CAC39E}" destId="{F60274D3-BF5F-4817-9303-07E3CA1FCF73}" srcOrd="5" destOrd="0" presId="urn:microsoft.com/office/officeart/2005/8/layout/hierarchy1"/>
    <dgm:cxn modelId="{01C0BAFB-D554-4926-AFB9-A0CA1114C48B}" type="presParOf" srcId="{F60274D3-BF5F-4817-9303-07E3CA1FCF73}" destId="{E493A868-150D-475C-8367-A17F57FDFF01}" srcOrd="0" destOrd="0" presId="urn:microsoft.com/office/officeart/2005/8/layout/hierarchy1"/>
    <dgm:cxn modelId="{396C05C3-68BF-40B4-8FEF-BD06F48CD72A}" type="presParOf" srcId="{E493A868-150D-475C-8367-A17F57FDFF01}" destId="{E42D4626-B73C-4A79-8135-1183A7FF61CC}" srcOrd="0" destOrd="0" presId="urn:microsoft.com/office/officeart/2005/8/layout/hierarchy1"/>
    <dgm:cxn modelId="{9C07BEC6-A733-4504-8425-DD77ADE1C3D7}" type="presParOf" srcId="{E493A868-150D-475C-8367-A17F57FDFF01}" destId="{038FB94F-10AC-487D-B38C-1CA82D4984CD}" srcOrd="1" destOrd="0" presId="urn:microsoft.com/office/officeart/2005/8/layout/hierarchy1"/>
    <dgm:cxn modelId="{B4609C7E-A2F5-4D0B-9357-0735A033B5CD}" type="presParOf" srcId="{F60274D3-BF5F-4817-9303-07E3CA1FCF73}" destId="{A28CF41D-CAB4-41F4-957E-8CCEC3807E74}" srcOrd="1" destOrd="0" presId="urn:microsoft.com/office/officeart/2005/8/layout/hierarchy1"/>
    <dgm:cxn modelId="{85FB11BB-3CBC-4163-82C3-A5B9CC5006A1}" type="presParOf" srcId="{74B9C353-CE9F-4484-B983-1E201CD39148}" destId="{3F6E70F3-2139-40EC-B663-D9AD35222802}" srcOrd="2" destOrd="0" presId="urn:microsoft.com/office/officeart/2005/8/layout/hierarchy1"/>
    <dgm:cxn modelId="{4B4F2FC3-7E31-4B8A-98EB-C034DBBD4CEE}" type="presParOf" srcId="{74B9C353-CE9F-4484-B983-1E201CD39148}" destId="{52852C88-FF59-42E7-89AB-8797B8682D0B}" srcOrd="3" destOrd="0" presId="urn:microsoft.com/office/officeart/2005/8/layout/hierarchy1"/>
    <dgm:cxn modelId="{78C0F340-2C45-4C42-A5CD-CCB9B9A943D9}" type="presParOf" srcId="{52852C88-FF59-42E7-89AB-8797B8682D0B}" destId="{41CE2998-9A2A-4143-8FF7-397087963365}" srcOrd="0" destOrd="0" presId="urn:microsoft.com/office/officeart/2005/8/layout/hierarchy1"/>
    <dgm:cxn modelId="{400186CC-34CA-49A2-B9AD-1359900D270E}" type="presParOf" srcId="{41CE2998-9A2A-4143-8FF7-397087963365}" destId="{9D1A1540-6140-4FD2-B4CA-C0279A94772D}" srcOrd="0" destOrd="0" presId="urn:microsoft.com/office/officeart/2005/8/layout/hierarchy1"/>
    <dgm:cxn modelId="{8A05ECCB-7261-438F-88FC-56481D9E9662}" type="presParOf" srcId="{41CE2998-9A2A-4143-8FF7-397087963365}" destId="{5FD920FE-6A00-46C4-B0FE-9A24504F3E81}" srcOrd="1" destOrd="0" presId="urn:microsoft.com/office/officeart/2005/8/layout/hierarchy1"/>
    <dgm:cxn modelId="{DF0DE954-9E6D-4C21-B2FA-B81C461ADB08}" type="presParOf" srcId="{52852C88-FF59-42E7-89AB-8797B8682D0B}" destId="{FAE4D595-0B25-421B-8072-21C0F8CA70D2}" srcOrd="1" destOrd="0" presId="urn:microsoft.com/office/officeart/2005/8/layout/hierarchy1"/>
    <dgm:cxn modelId="{0BCCD173-E11E-42A4-AD00-7DE3247D4E6B}" type="presParOf" srcId="{FAE4D595-0B25-421B-8072-21C0F8CA70D2}" destId="{D8FF9F37-DFF4-4A7D-93AA-0DB0F1B892BF}" srcOrd="0" destOrd="0" presId="urn:microsoft.com/office/officeart/2005/8/layout/hierarchy1"/>
    <dgm:cxn modelId="{58368BAF-ABC6-4D19-B1DE-861FF5391930}" type="presParOf" srcId="{FAE4D595-0B25-421B-8072-21C0F8CA70D2}" destId="{56D1A450-A24D-4221-9D6B-7EFF29003753}" srcOrd="1" destOrd="0" presId="urn:microsoft.com/office/officeart/2005/8/layout/hierarchy1"/>
    <dgm:cxn modelId="{DD5CE739-CAAA-45D2-826B-98B4655FCCC0}" type="presParOf" srcId="{56D1A450-A24D-4221-9D6B-7EFF29003753}" destId="{2A7302E1-0E93-4477-99EA-F3C4143F8835}" srcOrd="0" destOrd="0" presId="urn:microsoft.com/office/officeart/2005/8/layout/hierarchy1"/>
    <dgm:cxn modelId="{5440564B-2EC8-4E9F-A953-DE8AA3CB3955}" type="presParOf" srcId="{2A7302E1-0E93-4477-99EA-F3C4143F8835}" destId="{CE99A764-7795-4D06-A873-72F3E7F0E9A3}" srcOrd="0" destOrd="0" presId="urn:microsoft.com/office/officeart/2005/8/layout/hierarchy1"/>
    <dgm:cxn modelId="{7B40FD44-1EF4-4620-BE05-C5A53DE5DD31}" type="presParOf" srcId="{2A7302E1-0E93-4477-99EA-F3C4143F8835}" destId="{4D857FA5-ED41-4B8D-9399-DAD6F0B582C6}" srcOrd="1" destOrd="0" presId="urn:microsoft.com/office/officeart/2005/8/layout/hierarchy1"/>
    <dgm:cxn modelId="{94C76185-FBA6-4635-ABFA-4882F647E273}" type="presParOf" srcId="{56D1A450-A24D-4221-9D6B-7EFF29003753}" destId="{F357E3EE-A000-47D3-8C29-A159D5BAAC15}" srcOrd="1" destOrd="0" presId="urn:microsoft.com/office/officeart/2005/8/layout/hierarchy1"/>
    <dgm:cxn modelId="{57D3328D-AFA4-459C-927F-092F93823602}" type="presParOf" srcId="{FAE4D595-0B25-421B-8072-21C0F8CA70D2}" destId="{4151734B-7233-4788-B71E-13701DE74A4C}" srcOrd="2" destOrd="0" presId="urn:microsoft.com/office/officeart/2005/8/layout/hierarchy1"/>
    <dgm:cxn modelId="{6FA1B8C5-AFB6-4DCA-BEFD-F60255777733}" type="presParOf" srcId="{FAE4D595-0B25-421B-8072-21C0F8CA70D2}" destId="{6C6AFC30-DFB3-4EA9-B02F-20CF110700A2}" srcOrd="3" destOrd="0" presId="urn:microsoft.com/office/officeart/2005/8/layout/hierarchy1"/>
    <dgm:cxn modelId="{3B2A9EE1-9E18-45C5-9BFF-18C04ADE687D}" type="presParOf" srcId="{6C6AFC30-DFB3-4EA9-B02F-20CF110700A2}" destId="{F7123A73-D937-4552-8974-39B222A229D2}" srcOrd="0" destOrd="0" presId="urn:microsoft.com/office/officeart/2005/8/layout/hierarchy1"/>
    <dgm:cxn modelId="{53E8A941-FD65-41D4-B17C-C1087114B0C4}" type="presParOf" srcId="{F7123A73-D937-4552-8974-39B222A229D2}" destId="{CA5DD24D-7C03-47E3-9981-5187EFC9115F}" srcOrd="0" destOrd="0" presId="urn:microsoft.com/office/officeart/2005/8/layout/hierarchy1"/>
    <dgm:cxn modelId="{6E8252A1-C42B-4987-9CBF-BC20A9451EF7}" type="presParOf" srcId="{F7123A73-D937-4552-8974-39B222A229D2}" destId="{1C33FC73-E6B0-4B47-B203-CB138A119DDF}" srcOrd="1" destOrd="0" presId="urn:microsoft.com/office/officeart/2005/8/layout/hierarchy1"/>
    <dgm:cxn modelId="{C781B744-8A66-496C-978D-6B5DA286AE70}" type="presParOf" srcId="{6C6AFC30-DFB3-4EA9-B02F-20CF110700A2}" destId="{6D11E77B-400C-4F7A-B53B-B5BEC4524A6E}" srcOrd="1" destOrd="0" presId="urn:microsoft.com/office/officeart/2005/8/layout/hierarchy1"/>
    <dgm:cxn modelId="{3EAB8C96-C065-45E6-BCE3-D3BC5A0D9711}" type="presParOf" srcId="{FAE4D595-0B25-421B-8072-21C0F8CA70D2}" destId="{B1A00613-D13E-436D-9237-49911F72BBEB}" srcOrd="4" destOrd="0" presId="urn:microsoft.com/office/officeart/2005/8/layout/hierarchy1"/>
    <dgm:cxn modelId="{FA10895E-C828-46C1-88BA-E9C9DB66FB71}" type="presParOf" srcId="{FAE4D595-0B25-421B-8072-21C0F8CA70D2}" destId="{48C143FC-DD7E-47B6-B4E5-9964BEAB97F0}" srcOrd="5" destOrd="0" presId="urn:microsoft.com/office/officeart/2005/8/layout/hierarchy1"/>
    <dgm:cxn modelId="{A256D2D7-D0AC-402D-898F-EA4EAA81C947}" type="presParOf" srcId="{48C143FC-DD7E-47B6-B4E5-9964BEAB97F0}" destId="{E643645B-8A52-4807-89AE-68EDF1C4E73C}" srcOrd="0" destOrd="0" presId="urn:microsoft.com/office/officeart/2005/8/layout/hierarchy1"/>
    <dgm:cxn modelId="{B30BAF94-C567-4568-931A-EB981332A430}" type="presParOf" srcId="{E643645B-8A52-4807-89AE-68EDF1C4E73C}" destId="{D7F674A6-2356-4B73-85C5-E1E08B307B87}" srcOrd="0" destOrd="0" presId="urn:microsoft.com/office/officeart/2005/8/layout/hierarchy1"/>
    <dgm:cxn modelId="{EAA07B71-FE36-4902-990D-4D1395F87391}" type="presParOf" srcId="{E643645B-8A52-4807-89AE-68EDF1C4E73C}" destId="{1322072A-132A-471D-9711-BDC573BECB45}" srcOrd="1" destOrd="0" presId="urn:microsoft.com/office/officeart/2005/8/layout/hierarchy1"/>
    <dgm:cxn modelId="{17A7ECFC-A31E-4590-93A9-79518EBB198D}" type="presParOf" srcId="{48C143FC-DD7E-47B6-B4E5-9964BEAB97F0}" destId="{FFDBB550-F42B-479F-B30E-25A38C5A5F47}" srcOrd="1" destOrd="0" presId="urn:microsoft.com/office/officeart/2005/8/layout/hierarchy1"/>
    <dgm:cxn modelId="{3F9BACC9-EB0C-4590-95AA-A005AB26F0E7}" type="presParOf" srcId="{FAE4D595-0B25-421B-8072-21C0F8CA70D2}" destId="{69000E38-814C-421A-A702-F2606A29388A}" srcOrd="6" destOrd="0" presId="urn:microsoft.com/office/officeart/2005/8/layout/hierarchy1"/>
    <dgm:cxn modelId="{2257796E-8C29-4C4D-9DA2-99D2995F1AAC}" type="presParOf" srcId="{FAE4D595-0B25-421B-8072-21C0F8CA70D2}" destId="{60960F4A-A51A-49D5-BBC8-23186EEE13B2}" srcOrd="7" destOrd="0" presId="urn:microsoft.com/office/officeart/2005/8/layout/hierarchy1"/>
    <dgm:cxn modelId="{65A60313-D14F-4425-8C9C-BEF627952EA4}" type="presParOf" srcId="{60960F4A-A51A-49D5-BBC8-23186EEE13B2}" destId="{174B60DC-78C3-43D0-BCB6-C77491E085F6}" srcOrd="0" destOrd="0" presId="urn:microsoft.com/office/officeart/2005/8/layout/hierarchy1"/>
    <dgm:cxn modelId="{6389BB65-8E68-40CB-944F-FB7F77BE15CF}" type="presParOf" srcId="{174B60DC-78C3-43D0-BCB6-C77491E085F6}" destId="{2080693F-FB4D-4528-95C5-4913F67A8E08}" srcOrd="0" destOrd="0" presId="urn:microsoft.com/office/officeart/2005/8/layout/hierarchy1"/>
    <dgm:cxn modelId="{6823F7F2-462E-4C07-B757-EF57667A5014}" type="presParOf" srcId="{174B60DC-78C3-43D0-BCB6-C77491E085F6}" destId="{FFD30A24-25AB-40FA-8932-54911783CE6B}" srcOrd="1" destOrd="0" presId="urn:microsoft.com/office/officeart/2005/8/layout/hierarchy1"/>
    <dgm:cxn modelId="{BD4C2DD5-42FD-4BBF-82C6-5F7F3D2A76F1}" type="presParOf" srcId="{60960F4A-A51A-49D5-BBC8-23186EEE13B2}" destId="{245A1DC8-F040-4230-A24D-AC1C1A5FB079}" srcOrd="1" destOrd="0" presId="urn:microsoft.com/office/officeart/2005/8/layout/hierarchy1"/>
    <dgm:cxn modelId="{C19FD71C-8B60-4119-BF62-DD05FA5CFB4E}" type="presParOf" srcId="{245A1DC8-F040-4230-A24D-AC1C1A5FB079}" destId="{B6C304E0-D731-47DE-A75E-CC120CDB1668}" srcOrd="0" destOrd="0" presId="urn:microsoft.com/office/officeart/2005/8/layout/hierarchy1"/>
    <dgm:cxn modelId="{B480EE54-73DD-462E-B162-C623F58580F6}" type="presParOf" srcId="{245A1DC8-F040-4230-A24D-AC1C1A5FB079}" destId="{7E88D4AC-32CE-4D2F-9960-B55CCDD304C3}" srcOrd="1" destOrd="0" presId="urn:microsoft.com/office/officeart/2005/8/layout/hierarchy1"/>
    <dgm:cxn modelId="{180E09CE-3878-403F-AF61-F63C8BA565F3}" type="presParOf" srcId="{7E88D4AC-32CE-4D2F-9960-B55CCDD304C3}" destId="{4F9AFB86-9A32-491F-80C2-DB2A9359AB6E}" srcOrd="0" destOrd="0" presId="urn:microsoft.com/office/officeart/2005/8/layout/hierarchy1"/>
    <dgm:cxn modelId="{94E0A46C-FA23-42B9-B725-3935E9601830}" type="presParOf" srcId="{4F9AFB86-9A32-491F-80C2-DB2A9359AB6E}" destId="{020C208D-1E0C-4967-8C7B-21041DC68772}" srcOrd="0" destOrd="0" presId="urn:microsoft.com/office/officeart/2005/8/layout/hierarchy1"/>
    <dgm:cxn modelId="{6D6015BF-5B32-433C-8C06-D99DB4CFF499}" type="presParOf" srcId="{4F9AFB86-9A32-491F-80C2-DB2A9359AB6E}" destId="{5FE7AD1B-D599-4D2F-A839-D865CD3E54AA}" srcOrd="1" destOrd="0" presId="urn:microsoft.com/office/officeart/2005/8/layout/hierarchy1"/>
    <dgm:cxn modelId="{1D66CECD-651E-403F-9590-31C6C669BD55}" type="presParOf" srcId="{7E88D4AC-32CE-4D2F-9960-B55CCDD304C3}" destId="{C882E885-27FE-42E6-9FDE-757778E4EF6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1" loCatId="hierarchy" qsTypeId="urn:microsoft.com/office/officeart/2005/8/quickstyle/simple1"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Panel</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31ADCED0-4021-4CE5-9F8B-ACC03F2528F7}">
      <dgm:prSet phldrT="[Text]"/>
      <dgm:spPr/>
      <dgm:t>
        <a:bodyPr/>
        <a:lstStyle/>
        <a:p>
          <a:r>
            <a:rPr lang="en-US" dirty="0" err="1"/>
            <a:t>ButtonRenderer</a:t>
          </a:r>
          <a:endParaRPr lang="en-US" dirty="0"/>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4FB9806F-C9F7-4308-87F5-2439CF0E86CC}">
      <dgm:prSet phldrT="[Text]"/>
      <dgm:spPr/>
      <dgm:t>
        <a:bodyPr/>
        <a:lstStyle/>
        <a:p>
          <a:r>
            <a:rPr lang="en-US" dirty="0" err="1"/>
            <a:t>LabelRenderer</a:t>
          </a:r>
          <a:endParaRPr lang="en-US" dirty="0"/>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err="1"/>
            <a:t>LabelRenderer</a:t>
          </a:r>
          <a:endParaRPr lang="en-US" dirty="0"/>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err="1"/>
            <a:t>WebViewRenderer</a:t>
          </a:r>
          <a:endParaRPr lang="en-US" dirty="0"/>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err="1"/>
            <a:t>ButtonRenderer</a:t>
          </a:r>
          <a:endParaRPr lang="en-US" dirty="0"/>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err="1"/>
            <a:t>ImageRenderer</a:t>
          </a:r>
          <a:endParaRPr lang="en-US" dirty="0"/>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ScrollViewRenderer</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err="1"/>
            <a:t>ImageRenderer</a:t>
          </a:r>
          <a:endParaRPr lang="en-US" dirty="0"/>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04316148-FAC9-4932-9BB1-25E2F31ABBC5}">
      <dgm:prSet phldrT="[Text]"/>
      <dgm:spPr/>
      <dgm:t>
        <a:bodyPr/>
        <a:lstStyle/>
        <a:p>
          <a:r>
            <a:rPr lang="en-US" dirty="0"/>
            <a:t>WebView</a:t>
          </a:r>
        </a:p>
      </dgm:t>
    </dgm:pt>
    <dgm:pt modelId="{C6B6D8E5-3C10-485B-A557-E1583B27A480}" type="parTrans" cxnId="{6F34C1E1-ACCE-4DA3-A4FF-A21D238153CC}">
      <dgm:prSet/>
      <dgm:spPr/>
      <dgm:t>
        <a:bodyPr/>
        <a:lstStyle/>
        <a:p>
          <a:endParaRPr lang="en-US"/>
        </a:p>
      </dgm:t>
    </dgm:pt>
    <dgm:pt modelId="{9BD076F8-439E-49DF-A1B5-BB5CE44810C6}" type="sibTrans" cxnId="{6F34C1E1-ACCE-4DA3-A4FF-A21D238153CC}">
      <dgm:prSet/>
      <dgm:spPr/>
      <dgm:t>
        <a:bodyPr/>
        <a:lstStyle/>
        <a:p>
          <a:endParaRPr lang="en-US"/>
        </a:p>
      </dgm:t>
    </dgm:pt>
    <dgm:pt modelId="{52E3693D-5D09-41DF-A1F6-ABE78530041E}" type="pres">
      <dgm:prSet presAssocID="{7DA8AA71-DAC2-4767-A305-3C3DF654BA0C}" presName="hierChild1" presStyleCnt="0">
        <dgm:presLayoutVars>
          <dgm:chPref val="1"/>
          <dgm:dir/>
          <dgm:animOne val="branch"/>
          <dgm:animLvl val="lvl"/>
          <dgm:resizeHandles/>
        </dgm:presLayoutVars>
      </dgm:prSet>
      <dgm:spPr/>
    </dgm:pt>
    <dgm:pt modelId="{D3F8EC6D-14AB-481D-B9F8-FF475482A9B5}" type="pres">
      <dgm:prSet presAssocID="{D2918792-7A3E-4559-9559-B6B438197E06}" presName="hierRoot1" presStyleCnt="0"/>
      <dgm:spPr/>
    </dgm:pt>
    <dgm:pt modelId="{E13F6E3C-5624-4CCB-A254-6162C30B7E8B}" type="pres">
      <dgm:prSet presAssocID="{D2918792-7A3E-4559-9559-B6B438197E06}" presName="composite" presStyleCnt="0"/>
      <dgm:spPr/>
    </dgm:pt>
    <dgm:pt modelId="{8D48DE5B-278F-498F-A20D-8FECF6048F81}" type="pres">
      <dgm:prSet presAssocID="{D2918792-7A3E-4559-9559-B6B438197E06}" presName="background" presStyleLbl="node0" presStyleIdx="0" presStyleCnt="1"/>
      <dgm:spPr/>
    </dgm:pt>
    <dgm:pt modelId="{43967D80-5772-4962-80D0-EF55E463B742}" type="pres">
      <dgm:prSet presAssocID="{D2918792-7A3E-4559-9559-B6B438197E06}" presName="text" presStyleLbl="fgAcc0" presStyleIdx="0" presStyleCnt="1">
        <dgm:presLayoutVars>
          <dgm:chPref val="3"/>
        </dgm:presLayoutVars>
      </dgm:prSet>
      <dgm:spPr/>
    </dgm:pt>
    <dgm:pt modelId="{74B9C353-CE9F-4484-B983-1E201CD39148}" type="pres">
      <dgm:prSet presAssocID="{D2918792-7A3E-4559-9559-B6B438197E06}" presName="hierChild2" presStyleCnt="0"/>
      <dgm:spPr/>
    </dgm:pt>
    <dgm:pt modelId="{F73A31A6-B642-4DE6-B9E1-0A25E13F3072}" type="pres">
      <dgm:prSet presAssocID="{0379F2C7-E3EC-4622-9A85-5414B0ABC580}" presName="Name10" presStyleLbl="parChTrans1D2" presStyleIdx="0" presStyleCnt="7"/>
      <dgm:spPr/>
    </dgm:pt>
    <dgm:pt modelId="{2E45D9D1-17C3-4F7B-8DA1-014865E6F5B8}" type="pres">
      <dgm:prSet presAssocID="{8684D2C7-2BBF-45D7-A49F-35CCBBC4F33D}" presName="hierRoot2" presStyleCnt="0"/>
      <dgm:spPr/>
    </dgm:pt>
    <dgm:pt modelId="{61914261-809F-4734-AF14-22A0F8497D91}" type="pres">
      <dgm:prSet presAssocID="{8684D2C7-2BBF-45D7-A49F-35CCBBC4F33D}" presName="composite2" presStyleCnt="0"/>
      <dgm:spPr/>
    </dgm:pt>
    <dgm:pt modelId="{CFCFBAC0-919D-46BA-BFFE-8B106FDEAC99}" type="pres">
      <dgm:prSet presAssocID="{8684D2C7-2BBF-45D7-A49F-35CCBBC4F33D}" presName="background2" presStyleLbl="node2" presStyleIdx="0" presStyleCnt="7"/>
      <dgm:spPr/>
    </dgm:pt>
    <dgm:pt modelId="{941952D0-7FCB-45B7-BC7D-FC47BFBDDE2A}" type="pres">
      <dgm:prSet presAssocID="{8684D2C7-2BBF-45D7-A49F-35CCBBC4F33D}" presName="text2" presStyleLbl="fgAcc2" presStyleIdx="0" presStyleCnt="7">
        <dgm:presLayoutVars>
          <dgm:chPref val="3"/>
        </dgm:presLayoutVars>
      </dgm:prSet>
      <dgm:spPr/>
    </dgm:pt>
    <dgm:pt modelId="{4910CFDC-91B2-4E54-B6A5-F49EBF6B9244}" type="pres">
      <dgm:prSet presAssocID="{8684D2C7-2BBF-45D7-A49F-35CCBBC4F33D}" presName="hierChild3" presStyleCnt="0"/>
      <dgm:spPr/>
    </dgm:pt>
    <dgm:pt modelId="{DF3AD6C4-79E5-4A5C-AD97-23D5A3701C51}" type="pres">
      <dgm:prSet presAssocID="{5175CDBD-C250-440E-873F-C5BAEB07C9E9}" presName="Name10" presStyleLbl="parChTrans1D2" presStyleIdx="1" presStyleCnt="7"/>
      <dgm:spPr/>
    </dgm:pt>
    <dgm:pt modelId="{BE94A27B-4EC8-44CE-AF94-CB9F919E3814}" type="pres">
      <dgm:prSet presAssocID="{31ADCED0-4021-4CE5-9F8B-ACC03F2528F7}" presName="hierRoot2" presStyleCnt="0"/>
      <dgm:spPr/>
    </dgm:pt>
    <dgm:pt modelId="{75EB59F0-A242-46DC-BC13-FBEC3E83E45A}" type="pres">
      <dgm:prSet presAssocID="{31ADCED0-4021-4CE5-9F8B-ACC03F2528F7}" presName="composite2" presStyleCnt="0"/>
      <dgm:spPr/>
    </dgm:pt>
    <dgm:pt modelId="{1F9AF958-960D-4601-9E9F-AEE421922B64}" type="pres">
      <dgm:prSet presAssocID="{31ADCED0-4021-4CE5-9F8B-ACC03F2528F7}" presName="background2" presStyleLbl="node2" presStyleIdx="1" presStyleCnt="7"/>
      <dgm:spPr/>
    </dgm:pt>
    <dgm:pt modelId="{B8E742FC-454E-43FA-BE7F-E63D7EA9F191}" type="pres">
      <dgm:prSet presAssocID="{31ADCED0-4021-4CE5-9F8B-ACC03F2528F7}" presName="text2" presStyleLbl="fgAcc2" presStyleIdx="1" presStyleCnt="7">
        <dgm:presLayoutVars>
          <dgm:chPref val="3"/>
        </dgm:presLayoutVars>
      </dgm:prSet>
      <dgm:spPr/>
    </dgm:pt>
    <dgm:pt modelId="{D3E11E7F-9C50-40FB-9E22-0A829077A63A}" type="pres">
      <dgm:prSet presAssocID="{31ADCED0-4021-4CE5-9F8B-ACC03F2528F7}" presName="hierChild3" presStyleCnt="0"/>
      <dgm:spPr/>
    </dgm:pt>
    <dgm:pt modelId="{797BFE1C-8DEE-47BA-B85E-110A5CA1F4F5}" type="pres">
      <dgm:prSet presAssocID="{ADDCBAEF-6D4A-4568-9ED3-E1F5537264BA}" presName="Name10" presStyleLbl="parChTrans1D2" presStyleIdx="2" presStyleCnt="7"/>
      <dgm:spPr/>
    </dgm:pt>
    <dgm:pt modelId="{554AC1AD-931D-40E6-83EA-80F0078CCD3C}" type="pres">
      <dgm:prSet presAssocID="{D4609CA1-6802-41D2-B852-6610E7F7451B}" presName="hierRoot2" presStyleCnt="0"/>
      <dgm:spPr/>
    </dgm:pt>
    <dgm:pt modelId="{6B5DCDB4-5026-4515-8D90-BE716A2CC193}" type="pres">
      <dgm:prSet presAssocID="{D4609CA1-6802-41D2-B852-6610E7F7451B}" presName="composite2" presStyleCnt="0"/>
      <dgm:spPr/>
    </dgm:pt>
    <dgm:pt modelId="{88704B83-9844-48F5-BA9E-31941FEB00E1}" type="pres">
      <dgm:prSet presAssocID="{D4609CA1-6802-41D2-B852-6610E7F7451B}" presName="background2" presStyleLbl="node2" presStyleIdx="2" presStyleCnt="7"/>
      <dgm:spPr/>
    </dgm:pt>
    <dgm:pt modelId="{A871C03A-C256-4167-9876-5217040D6170}" type="pres">
      <dgm:prSet presAssocID="{D4609CA1-6802-41D2-B852-6610E7F7451B}" presName="text2" presStyleLbl="fgAcc2" presStyleIdx="2" presStyleCnt="7">
        <dgm:presLayoutVars>
          <dgm:chPref val="3"/>
        </dgm:presLayoutVars>
      </dgm:prSet>
      <dgm:spPr/>
    </dgm:pt>
    <dgm:pt modelId="{67F2FF8F-B045-44A7-8B9B-3B1184DE7394}" type="pres">
      <dgm:prSet presAssocID="{D4609CA1-6802-41D2-B852-6610E7F7451B}" presName="hierChild3" presStyleCnt="0"/>
      <dgm:spPr/>
    </dgm:pt>
    <dgm:pt modelId="{556C0215-B079-4C7A-8235-E4DF1ED8BE03}" type="pres">
      <dgm:prSet presAssocID="{C6B6D8E5-3C10-485B-A557-E1583B27A480}" presName="Name17" presStyleLbl="parChTrans1D3" presStyleIdx="0" presStyleCnt="2"/>
      <dgm:spPr/>
    </dgm:pt>
    <dgm:pt modelId="{9DEB00CF-F264-47AA-ABC7-4A5E6227BEFC}" type="pres">
      <dgm:prSet presAssocID="{04316148-FAC9-4932-9BB1-25E2F31ABBC5}" presName="hierRoot3" presStyleCnt="0"/>
      <dgm:spPr/>
    </dgm:pt>
    <dgm:pt modelId="{660C0D5A-7B33-4029-A0FF-E5D9445FBD89}" type="pres">
      <dgm:prSet presAssocID="{04316148-FAC9-4932-9BB1-25E2F31ABBC5}" presName="composite3" presStyleCnt="0"/>
      <dgm:spPr/>
    </dgm:pt>
    <dgm:pt modelId="{3B129340-FEBB-4454-972E-662C0493CA1F}" type="pres">
      <dgm:prSet presAssocID="{04316148-FAC9-4932-9BB1-25E2F31ABBC5}" presName="background3" presStyleLbl="node3" presStyleIdx="0" presStyleCnt="2"/>
      <dgm:spPr/>
    </dgm:pt>
    <dgm:pt modelId="{570C07FD-43C1-43B0-9D66-296CD4956DC7}" type="pres">
      <dgm:prSet presAssocID="{04316148-FAC9-4932-9BB1-25E2F31ABBC5}" presName="text3" presStyleLbl="fgAcc3" presStyleIdx="0" presStyleCnt="2">
        <dgm:presLayoutVars>
          <dgm:chPref val="3"/>
        </dgm:presLayoutVars>
      </dgm:prSet>
      <dgm:spPr/>
    </dgm:pt>
    <dgm:pt modelId="{08049093-ADD9-4A55-970C-1B71443B3E43}" type="pres">
      <dgm:prSet presAssocID="{04316148-FAC9-4932-9BB1-25E2F31ABBC5}" presName="hierChild4" presStyleCnt="0"/>
      <dgm:spPr/>
    </dgm:pt>
    <dgm:pt modelId="{BB86F120-4282-442B-9AAC-B00254116052}" type="pres">
      <dgm:prSet presAssocID="{8AA240CD-F50F-4DF3-B127-C1CD42781AD7}" presName="Name10" presStyleLbl="parChTrans1D2" presStyleIdx="3" presStyleCnt="7"/>
      <dgm:spPr/>
    </dgm:pt>
    <dgm:pt modelId="{B46A48F8-A0AD-4FC2-AF25-7C97EF971F49}" type="pres">
      <dgm:prSet presAssocID="{4FB9806F-C9F7-4308-87F5-2439CF0E86CC}" presName="hierRoot2" presStyleCnt="0"/>
      <dgm:spPr/>
    </dgm:pt>
    <dgm:pt modelId="{3363908A-3270-43E4-B63D-F44681051992}" type="pres">
      <dgm:prSet presAssocID="{4FB9806F-C9F7-4308-87F5-2439CF0E86CC}" presName="composite2" presStyleCnt="0"/>
      <dgm:spPr/>
    </dgm:pt>
    <dgm:pt modelId="{F012D052-BF46-4031-A0FE-456666B60056}" type="pres">
      <dgm:prSet presAssocID="{4FB9806F-C9F7-4308-87F5-2439CF0E86CC}" presName="background2" presStyleLbl="node2" presStyleIdx="3" presStyleCnt="7"/>
      <dgm:spPr/>
    </dgm:pt>
    <dgm:pt modelId="{581ACA1C-C178-47EF-87B6-7413F57D3415}" type="pres">
      <dgm:prSet presAssocID="{4FB9806F-C9F7-4308-87F5-2439CF0E86CC}" presName="text2" presStyleLbl="fgAcc2" presStyleIdx="3" presStyleCnt="7">
        <dgm:presLayoutVars>
          <dgm:chPref val="3"/>
        </dgm:presLayoutVars>
      </dgm:prSet>
      <dgm:spPr/>
    </dgm:pt>
    <dgm:pt modelId="{99B4FBE3-9E1C-4179-8E5C-D2C0C1EBFE60}" type="pres">
      <dgm:prSet presAssocID="{4FB9806F-C9F7-4308-87F5-2439CF0E86CC}" presName="hierChild3" presStyleCnt="0"/>
      <dgm:spPr/>
    </dgm:pt>
    <dgm:pt modelId="{AB923B53-4B6F-48DF-9316-830356C7014F}" type="pres">
      <dgm:prSet presAssocID="{F11FCABF-B728-434D-8205-3BA1395DE38C}" presName="Name10" presStyleLbl="parChTrans1D2" presStyleIdx="4" presStyleCnt="7"/>
      <dgm:spPr/>
    </dgm:pt>
    <dgm:pt modelId="{6E0BF5E8-1647-4C75-B5E1-2DF2F1FF0631}" type="pres">
      <dgm:prSet presAssocID="{846D1E85-495A-43C6-8C79-826B2787743C}" presName="hierRoot2" presStyleCnt="0"/>
      <dgm:spPr/>
    </dgm:pt>
    <dgm:pt modelId="{00712431-3EC4-4671-8250-DD6EEDA72720}" type="pres">
      <dgm:prSet presAssocID="{846D1E85-495A-43C6-8C79-826B2787743C}" presName="composite2" presStyleCnt="0"/>
      <dgm:spPr/>
    </dgm:pt>
    <dgm:pt modelId="{C80FFAEA-9A1C-48FB-B10B-55423F38914D}" type="pres">
      <dgm:prSet presAssocID="{846D1E85-495A-43C6-8C79-826B2787743C}" presName="background2" presStyleLbl="node2" presStyleIdx="4" presStyleCnt="7"/>
      <dgm:spPr/>
    </dgm:pt>
    <dgm:pt modelId="{3D27706D-8D5B-4179-9260-8FBE4FA99D14}" type="pres">
      <dgm:prSet presAssocID="{846D1E85-495A-43C6-8C79-826B2787743C}" presName="text2" presStyleLbl="fgAcc2" presStyleIdx="4" presStyleCnt="7">
        <dgm:presLayoutVars>
          <dgm:chPref val="3"/>
        </dgm:presLayoutVars>
      </dgm:prSet>
      <dgm:spPr/>
    </dgm:pt>
    <dgm:pt modelId="{A0B6704B-D067-46CF-9530-4CB02B51ABE2}" type="pres">
      <dgm:prSet presAssocID="{846D1E85-495A-43C6-8C79-826B2787743C}" presName="hierChild3" presStyleCnt="0"/>
      <dgm:spPr/>
    </dgm:pt>
    <dgm:pt modelId="{00F7C47B-A049-4D60-81C1-A5FEE7160388}" type="pres">
      <dgm:prSet presAssocID="{268F4605-F641-4B26-971A-D96769BD1671}" presName="Name10" presStyleLbl="parChTrans1D2" presStyleIdx="5" presStyleCnt="7"/>
      <dgm:spPr/>
    </dgm:pt>
    <dgm:pt modelId="{AFA7C105-7D67-4C58-827F-26694DAA2C8B}" type="pres">
      <dgm:prSet presAssocID="{11071A2D-47C5-4528-A51D-B822B2808A70}" presName="hierRoot2" presStyleCnt="0"/>
      <dgm:spPr/>
    </dgm:pt>
    <dgm:pt modelId="{4404E343-20BE-4117-B300-7ADF1F56036A}" type="pres">
      <dgm:prSet presAssocID="{11071A2D-47C5-4528-A51D-B822B2808A70}" presName="composite2" presStyleCnt="0"/>
      <dgm:spPr/>
    </dgm:pt>
    <dgm:pt modelId="{34C1B048-4A2B-4F7D-942C-5653F727E7F6}" type="pres">
      <dgm:prSet presAssocID="{11071A2D-47C5-4528-A51D-B822B2808A70}" presName="background2" presStyleLbl="node2" presStyleIdx="5" presStyleCnt="7"/>
      <dgm:spPr/>
    </dgm:pt>
    <dgm:pt modelId="{8504E6B7-D41D-4525-AF30-37FE32CBBEC1}" type="pres">
      <dgm:prSet presAssocID="{11071A2D-47C5-4528-A51D-B822B2808A70}" presName="text2" presStyleLbl="fgAcc2" presStyleIdx="5" presStyleCnt="7">
        <dgm:presLayoutVars>
          <dgm:chPref val="3"/>
        </dgm:presLayoutVars>
      </dgm:prSet>
      <dgm:spPr/>
    </dgm:pt>
    <dgm:pt modelId="{EF9138E7-5405-4AAC-A6FC-AA79462F52CE}" type="pres">
      <dgm:prSet presAssocID="{11071A2D-47C5-4528-A51D-B822B2808A70}" presName="hierChild3" presStyleCnt="0"/>
      <dgm:spPr/>
    </dgm:pt>
    <dgm:pt modelId="{9A45CA6C-5CB4-4E83-8A06-575291EFB65D}" type="pres">
      <dgm:prSet presAssocID="{52D1C894-07A9-4877-BEC7-363953407495}" presName="Name10" presStyleLbl="parChTrans1D2" presStyleIdx="6" presStyleCnt="7"/>
      <dgm:spPr/>
    </dgm:pt>
    <dgm:pt modelId="{E62E79AC-98B9-463B-8DC3-E1F0957AA9EC}" type="pres">
      <dgm:prSet presAssocID="{461B0FA4-09E4-4A8A-9286-12FA079E4988}" presName="hierRoot2" presStyleCnt="0"/>
      <dgm:spPr/>
    </dgm:pt>
    <dgm:pt modelId="{8F9B5A94-60BE-4460-8ED0-E95B89D33E30}" type="pres">
      <dgm:prSet presAssocID="{461B0FA4-09E4-4A8A-9286-12FA079E4988}" presName="composite2" presStyleCnt="0"/>
      <dgm:spPr/>
    </dgm:pt>
    <dgm:pt modelId="{40846883-93C7-486D-A6A0-16745760DCAD}" type="pres">
      <dgm:prSet presAssocID="{461B0FA4-09E4-4A8A-9286-12FA079E4988}" presName="background2" presStyleLbl="node2" presStyleIdx="6" presStyleCnt="7"/>
      <dgm:spPr/>
    </dgm:pt>
    <dgm:pt modelId="{56166144-4DC3-4AA4-9D71-1177CFF0A591}" type="pres">
      <dgm:prSet presAssocID="{461B0FA4-09E4-4A8A-9286-12FA079E4988}" presName="text2" presStyleLbl="fgAcc2" presStyleIdx="6" presStyleCnt="7">
        <dgm:presLayoutVars>
          <dgm:chPref val="3"/>
        </dgm:presLayoutVars>
      </dgm:prSet>
      <dgm:spPr/>
    </dgm:pt>
    <dgm:pt modelId="{0CE3159A-851F-484C-9BF1-34A005093B8D}" type="pres">
      <dgm:prSet presAssocID="{461B0FA4-09E4-4A8A-9286-12FA079E4988}" presName="hierChild3" presStyleCnt="0"/>
      <dgm:spPr/>
    </dgm:pt>
    <dgm:pt modelId="{779619FB-1B16-46E1-B80B-B32DD8BA5296}" type="pres">
      <dgm:prSet presAssocID="{0C97FA67-D0DC-42AD-82F9-5087E963637B}" presName="Name17" presStyleLbl="parChTrans1D3" presStyleIdx="1" presStyleCnt="2"/>
      <dgm:spPr/>
    </dgm:pt>
    <dgm:pt modelId="{A25B07FF-F72A-4585-83A8-ACDDC6BEA04D}" type="pres">
      <dgm:prSet presAssocID="{569F311F-0894-45A0-B6FE-5FA1A3642BE3}" presName="hierRoot3" presStyleCnt="0"/>
      <dgm:spPr/>
    </dgm:pt>
    <dgm:pt modelId="{3A7BDE0C-BB50-472B-A29E-961FA5B0687F}" type="pres">
      <dgm:prSet presAssocID="{569F311F-0894-45A0-B6FE-5FA1A3642BE3}" presName="composite3" presStyleCnt="0"/>
      <dgm:spPr/>
    </dgm:pt>
    <dgm:pt modelId="{41F0EB86-0E36-426E-99E4-19DD68BABDD4}" type="pres">
      <dgm:prSet presAssocID="{569F311F-0894-45A0-B6FE-5FA1A3642BE3}" presName="background3" presStyleLbl="node3" presStyleIdx="1" presStyleCnt="2"/>
      <dgm:spPr/>
    </dgm:pt>
    <dgm:pt modelId="{FC9A2F3E-1723-4F5E-89BB-B0FBF2676EE6}" type="pres">
      <dgm:prSet presAssocID="{569F311F-0894-45A0-B6FE-5FA1A3642BE3}" presName="text3" presStyleLbl="fgAcc3" presStyleIdx="1" presStyleCnt="2">
        <dgm:presLayoutVars>
          <dgm:chPref val="3"/>
        </dgm:presLayoutVars>
      </dgm:prSet>
      <dgm:spPr/>
    </dgm:pt>
    <dgm:pt modelId="{D061D281-8ACA-4709-B005-4DAA2ACFCDFD}" type="pres">
      <dgm:prSet presAssocID="{569F311F-0894-45A0-B6FE-5FA1A3642BE3}" presName="hierChild4" presStyleCnt="0"/>
      <dgm:spPr/>
    </dgm:pt>
  </dgm:ptLst>
  <dgm:cxnLst>
    <dgm:cxn modelId="{9FBD5500-C15D-4E76-8C5E-149CE2772A02}" type="presOf" srcId="{0379F2C7-E3EC-4622-9A85-5414B0ABC580}" destId="{F73A31A6-B642-4DE6-B9E1-0A25E13F3072}" srcOrd="0" destOrd="0" presId="urn:microsoft.com/office/officeart/2005/8/layout/hierarchy1"/>
    <dgm:cxn modelId="{D6A7B801-C151-4F82-86B2-59642103AC83}" type="presOf" srcId="{8684D2C7-2BBF-45D7-A49F-35CCBBC4F33D}" destId="{941952D0-7FCB-45B7-BC7D-FC47BFBDDE2A}" srcOrd="0" destOrd="0" presId="urn:microsoft.com/office/officeart/2005/8/layout/hierarchy1"/>
    <dgm:cxn modelId="{1AE1C601-04CE-48D2-92DC-E45FADF4738C}" type="presOf" srcId="{C6B6D8E5-3C10-485B-A557-E1583B27A480}" destId="{556C0215-B079-4C7A-8235-E4DF1ED8BE03}" srcOrd="0" destOrd="0" presId="urn:microsoft.com/office/officeart/2005/8/layout/hierarchy1"/>
    <dgm:cxn modelId="{492C3E0B-70CA-4EA3-9C76-2B83D1EAAB13}" type="presOf" srcId="{5175CDBD-C250-440E-873F-C5BAEB07C9E9}" destId="{DF3AD6C4-79E5-4A5C-AD97-23D5A3701C51}" srcOrd="0" destOrd="0" presId="urn:microsoft.com/office/officeart/2005/8/layout/hierarchy1"/>
    <dgm:cxn modelId="{0EAF5715-40AB-446A-B4AC-9AC3D9A34D97}" type="presOf" srcId="{268F4605-F641-4B26-971A-D96769BD1671}" destId="{00F7C47B-A049-4D60-81C1-A5FEE7160388}" srcOrd="0" destOrd="0" presId="urn:microsoft.com/office/officeart/2005/8/layout/hierarchy1"/>
    <dgm:cxn modelId="{2842CF1E-F9FD-4F64-97AC-DF3A8E557EF9}" srcId="{D2918792-7A3E-4559-9559-B6B438197E06}" destId="{11071A2D-47C5-4528-A51D-B822B2808A70}" srcOrd="5" destOrd="0" parTransId="{268F4605-F641-4B26-971A-D96769BD1671}" sibTransId="{3DAB3738-85A5-49AC-A8A4-839B0CA8E984}"/>
    <dgm:cxn modelId="{5280672E-E822-4230-81AB-30D904C30215}" type="presOf" srcId="{52D1C894-07A9-4877-BEC7-363953407495}" destId="{9A45CA6C-5CB4-4E83-8A06-575291EFB65D}" srcOrd="0" destOrd="0" presId="urn:microsoft.com/office/officeart/2005/8/layout/hierarchy1"/>
    <dgm:cxn modelId="{4E32D368-075A-4894-A3FE-92A4D159E0CF}" type="presOf" srcId="{0C97FA67-D0DC-42AD-82F9-5087E963637B}" destId="{779619FB-1B16-46E1-B80B-B32DD8BA5296}" srcOrd="0" destOrd="0" presId="urn:microsoft.com/office/officeart/2005/8/layout/hierarchy1"/>
    <dgm:cxn modelId="{C9C9664B-B3A8-463B-BF4B-49B62ABE0C32}" type="presOf" srcId="{461B0FA4-09E4-4A8A-9286-12FA079E4988}" destId="{56166144-4DC3-4AA4-9D71-1177CFF0A591}" srcOrd="0" destOrd="0" presId="urn:microsoft.com/office/officeart/2005/8/layout/hierarchy1"/>
    <dgm:cxn modelId="{BF27474B-AFB5-497A-8368-E3B7901AFCD2}" srcId="{D2918792-7A3E-4559-9559-B6B438197E06}" destId="{4FB9806F-C9F7-4308-87F5-2439CF0E86CC}" srcOrd="3" destOrd="0" parTransId="{8AA240CD-F50F-4DF3-B127-C1CD42781AD7}" sibTransId="{E2D00E75-9CCF-447B-B49E-28824348C329}"/>
    <dgm:cxn modelId="{50E57E6E-DA30-4B16-98C3-D9C9ADFFEF15}" srcId="{D2918792-7A3E-4559-9559-B6B438197E06}" destId="{D4609CA1-6802-41D2-B852-6610E7F7451B}" srcOrd="2" destOrd="0" parTransId="{ADDCBAEF-6D4A-4568-9ED3-E1F5537264BA}" sibTransId="{54F7CB87-6DB9-4E47-8D60-EE8D926DD3D8}"/>
    <dgm:cxn modelId="{02AA8454-F37F-4E1B-A37A-DA60471814C8}" type="presOf" srcId="{D2918792-7A3E-4559-9559-B6B438197E06}" destId="{43967D80-5772-4962-80D0-EF55E463B742}" srcOrd="0" destOrd="0" presId="urn:microsoft.com/office/officeart/2005/8/layout/hierarchy1"/>
    <dgm:cxn modelId="{C4F5F976-7F74-4C78-AE5B-128035A9966E}" srcId="{D2918792-7A3E-4559-9559-B6B438197E06}" destId="{846D1E85-495A-43C6-8C79-826B2787743C}" srcOrd="4" destOrd="0" parTransId="{F11FCABF-B728-434D-8205-3BA1395DE38C}" sibTransId="{E1F2A526-C2B7-408C-91E3-CCAB8D092748}"/>
    <dgm:cxn modelId="{0F602757-6FE8-4077-A163-AA31F645AA2E}" srcId="{D2918792-7A3E-4559-9559-B6B438197E06}" destId="{31ADCED0-4021-4CE5-9F8B-ACC03F2528F7}" srcOrd="1" destOrd="0" parTransId="{5175CDBD-C250-440E-873F-C5BAEB07C9E9}" sibTransId="{A3544E42-5684-4946-BBC4-5CC3CBCEF35E}"/>
    <dgm:cxn modelId="{24E7E57D-1267-4640-ADD9-5A6F0B0BD039}" srcId="{461B0FA4-09E4-4A8A-9286-12FA079E4988}" destId="{569F311F-0894-45A0-B6FE-5FA1A3642BE3}" srcOrd="0" destOrd="0" parTransId="{0C97FA67-D0DC-42AD-82F9-5087E963637B}" sibTransId="{13E18C7E-1C10-4BD9-B13D-ECAF33AD7FD5}"/>
    <dgm:cxn modelId="{4FAD068C-C808-4DF7-A4BE-269E60A5ECDB}" type="presOf" srcId="{846D1E85-495A-43C6-8C79-826B2787743C}" destId="{3D27706D-8D5B-4179-9260-8FBE4FA99D14}" srcOrd="0" destOrd="0" presId="urn:microsoft.com/office/officeart/2005/8/layout/hierarchy1"/>
    <dgm:cxn modelId="{3465D48C-B3CF-4C32-883E-AA620E222CF0}" type="presOf" srcId="{4FB9806F-C9F7-4308-87F5-2439CF0E86CC}" destId="{581ACA1C-C178-47EF-87B6-7413F57D3415}" srcOrd="0" destOrd="0" presId="urn:microsoft.com/office/officeart/2005/8/layout/hierarchy1"/>
    <dgm:cxn modelId="{6A9C539E-1FA8-436A-B083-C29DABB98608}" srcId="{7DA8AA71-DAC2-4767-A305-3C3DF654BA0C}" destId="{D2918792-7A3E-4559-9559-B6B438197E06}" srcOrd="0" destOrd="0" parTransId="{8881D4CA-1A0E-4DAB-A9D5-70A47986079B}" sibTransId="{FC579745-5C09-4E0F-94DB-0A5CCD444C9F}"/>
    <dgm:cxn modelId="{A83875A8-A52B-479A-927A-B42E17C13745}" type="presOf" srcId="{31ADCED0-4021-4CE5-9F8B-ACC03F2528F7}" destId="{B8E742FC-454E-43FA-BE7F-E63D7EA9F191}" srcOrd="0" destOrd="0" presId="urn:microsoft.com/office/officeart/2005/8/layout/hierarchy1"/>
    <dgm:cxn modelId="{767063B6-9C62-429B-B94E-14A33248C409}" type="presOf" srcId="{7DA8AA71-DAC2-4767-A305-3C3DF654BA0C}" destId="{52E3693D-5D09-41DF-A1F6-ABE78530041E}" srcOrd="0" destOrd="0" presId="urn:microsoft.com/office/officeart/2005/8/layout/hierarchy1"/>
    <dgm:cxn modelId="{88F6B8B7-02E2-472F-B8F6-B7A6276A030B}" type="presOf" srcId="{11071A2D-47C5-4528-A51D-B822B2808A70}" destId="{8504E6B7-D41D-4525-AF30-37FE32CBBEC1}" srcOrd="0" destOrd="0" presId="urn:microsoft.com/office/officeart/2005/8/layout/hierarchy1"/>
    <dgm:cxn modelId="{C954E3B9-6DFA-4474-B06E-8A40463188C5}" type="presOf" srcId="{D4609CA1-6802-41D2-B852-6610E7F7451B}" destId="{A871C03A-C256-4167-9876-5217040D6170}" srcOrd="0" destOrd="0" presId="urn:microsoft.com/office/officeart/2005/8/layout/hierarchy1"/>
    <dgm:cxn modelId="{BD366BBA-0666-415B-874A-E52618DE805C}" srcId="{D2918792-7A3E-4559-9559-B6B438197E06}" destId="{461B0FA4-09E4-4A8A-9286-12FA079E4988}" srcOrd="6" destOrd="0" parTransId="{52D1C894-07A9-4877-BEC7-363953407495}" sibTransId="{47DE2EBA-FAAB-4701-9DE7-DAC7401A20E3}"/>
    <dgm:cxn modelId="{FB90C4BC-CEAD-4DD0-94CC-D5047055442A}" type="presOf" srcId="{569F311F-0894-45A0-B6FE-5FA1A3642BE3}" destId="{FC9A2F3E-1723-4F5E-89BB-B0FBF2676EE6}" srcOrd="0" destOrd="0" presId="urn:microsoft.com/office/officeart/2005/8/layout/hierarchy1"/>
    <dgm:cxn modelId="{33BE5DD6-4C1D-41B6-AFCE-92C72E1BA4AF}" srcId="{D2918792-7A3E-4559-9559-B6B438197E06}" destId="{8684D2C7-2BBF-45D7-A49F-35CCBBC4F33D}" srcOrd="0" destOrd="0" parTransId="{0379F2C7-E3EC-4622-9A85-5414B0ABC580}" sibTransId="{5ECAA58C-D129-4FF4-8D47-B51CC1277641}"/>
    <dgm:cxn modelId="{6F34C1E1-ACCE-4DA3-A4FF-A21D238153CC}" srcId="{D4609CA1-6802-41D2-B852-6610E7F7451B}" destId="{04316148-FAC9-4932-9BB1-25E2F31ABBC5}" srcOrd="0" destOrd="0" parTransId="{C6B6D8E5-3C10-485B-A557-E1583B27A480}" sibTransId="{9BD076F8-439E-49DF-A1B5-BB5CE44810C6}"/>
    <dgm:cxn modelId="{0BB814E2-1987-48B5-987A-69E882D2AE68}" type="presOf" srcId="{04316148-FAC9-4932-9BB1-25E2F31ABBC5}" destId="{570C07FD-43C1-43B0-9D66-296CD4956DC7}" srcOrd="0" destOrd="0" presId="urn:microsoft.com/office/officeart/2005/8/layout/hierarchy1"/>
    <dgm:cxn modelId="{54093AF0-01E8-42EE-980C-32CF779BFE99}" type="presOf" srcId="{F11FCABF-B728-434D-8205-3BA1395DE38C}" destId="{AB923B53-4B6F-48DF-9316-830356C7014F}" srcOrd="0" destOrd="0" presId="urn:microsoft.com/office/officeart/2005/8/layout/hierarchy1"/>
    <dgm:cxn modelId="{57A303F7-9074-4836-AAB0-C94F677D1B4E}" type="presOf" srcId="{8AA240CD-F50F-4DF3-B127-C1CD42781AD7}" destId="{BB86F120-4282-442B-9AAC-B00254116052}" srcOrd="0" destOrd="0" presId="urn:microsoft.com/office/officeart/2005/8/layout/hierarchy1"/>
    <dgm:cxn modelId="{EB55B1FC-4F83-460E-A3DB-6F88D0FCA5CE}" type="presOf" srcId="{ADDCBAEF-6D4A-4568-9ED3-E1F5537264BA}" destId="{797BFE1C-8DEE-47BA-B85E-110A5CA1F4F5}" srcOrd="0" destOrd="0" presId="urn:microsoft.com/office/officeart/2005/8/layout/hierarchy1"/>
    <dgm:cxn modelId="{7140FBC3-15C6-4A2E-BFE8-A9FD5FD6D389}" type="presParOf" srcId="{52E3693D-5D09-41DF-A1F6-ABE78530041E}" destId="{D3F8EC6D-14AB-481D-B9F8-FF475482A9B5}" srcOrd="0" destOrd="0" presId="urn:microsoft.com/office/officeart/2005/8/layout/hierarchy1"/>
    <dgm:cxn modelId="{80D83947-E963-414D-8CC9-F9033476C962}" type="presParOf" srcId="{D3F8EC6D-14AB-481D-B9F8-FF475482A9B5}" destId="{E13F6E3C-5624-4CCB-A254-6162C30B7E8B}" srcOrd="0" destOrd="0" presId="urn:microsoft.com/office/officeart/2005/8/layout/hierarchy1"/>
    <dgm:cxn modelId="{D6538711-D5A6-43A7-90EC-A088E30FD732}" type="presParOf" srcId="{E13F6E3C-5624-4CCB-A254-6162C30B7E8B}" destId="{8D48DE5B-278F-498F-A20D-8FECF6048F81}" srcOrd="0" destOrd="0" presId="urn:microsoft.com/office/officeart/2005/8/layout/hierarchy1"/>
    <dgm:cxn modelId="{7EB019BD-10D8-4918-85C2-D2E58C23F2AC}" type="presParOf" srcId="{E13F6E3C-5624-4CCB-A254-6162C30B7E8B}" destId="{43967D80-5772-4962-80D0-EF55E463B742}" srcOrd="1" destOrd="0" presId="urn:microsoft.com/office/officeart/2005/8/layout/hierarchy1"/>
    <dgm:cxn modelId="{48A6A9FC-1C6C-4BAF-9FC1-D404E8A8D822}" type="presParOf" srcId="{D3F8EC6D-14AB-481D-B9F8-FF475482A9B5}" destId="{74B9C353-CE9F-4484-B983-1E201CD39148}" srcOrd="1" destOrd="0" presId="urn:microsoft.com/office/officeart/2005/8/layout/hierarchy1"/>
    <dgm:cxn modelId="{39B1309C-D432-4B8B-BFB6-15FC7B108724}" type="presParOf" srcId="{74B9C353-CE9F-4484-B983-1E201CD39148}" destId="{F73A31A6-B642-4DE6-B9E1-0A25E13F3072}" srcOrd="0" destOrd="0" presId="urn:microsoft.com/office/officeart/2005/8/layout/hierarchy1"/>
    <dgm:cxn modelId="{B97C4ED1-4A0B-4463-9FB1-F6DCCCB22E3F}" type="presParOf" srcId="{74B9C353-CE9F-4484-B983-1E201CD39148}" destId="{2E45D9D1-17C3-4F7B-8DA1-014865E6F5B8}" srcOrd="1" destOrd="0" presId="urn:microsoft.com/office/officeart/2005/8/layout/hierarchy1"/>
    <dgm:cxn modelId="{076AB8C2-D3DB-4542-97EF-A09E137B930E}" type="presParOf" srcId="{2E45D9D1-17C3-4F7B-8DA1-014865E6F5B8}" destId="{61914261-809F-4734-AF14-22A0F8497D91}" srcOrd="0" destOrd="0" presId="urn:microsoft.com/office/officeart/2005/8/layout/hierarchy1"/>
    <dgm:cxn modelId="{7BAF80F4-159E-4C84-956A-A932D516CC1C}" type="presParOf" srcId="{61914261-809F-4734-AF14-22A0F8497D91}" destId="{CFCFBAC0-919D-46BA-BFFE-8B106FDEAC99}" srcOrd="0" destOrd="0" presId="urn:microsoft.com/office/officeart/2005/8/layout/hierarchy1"/>
    <dgm:cxn modelId="{096CB132-CB00-4A69-9C2D-800796B75D8C}" type="presParOf" srcId="{61914261-809F-4734-AF14-22A0F8497D91}" destId="{941952D0-7FCB-45B7-BC7D-FC47BFBDDE2A}" srcOrd="1" destOrd="0" presId="urn:microsoft.com/office/officeart/2005/8/layout/hierarchy1"/>
    <dgm:cxn modelId="{01C08759-521B-4AF9-9557-E9CDAC801CF2}" type="presParOf" srcId="{2E45D9D1-17C3-4F7B-8DA1-014865E6F5B8}" destId="{4910CFDC-91B2-4E54-B6A5-F49EBF6B9244}" srcOrd="1" destOrd="0" presId="urn:microsoft.com/office/officeart/2005/8/layout/hierarchy1"/>
    <dgm:cxn modelId="{3778A91A-1A5D-4DDC-AB48-DF5BD6B5CF84}" type="presParOf" srcId="{74B9C353-CE9F-4484-B983-1E201CD39148}" destId="{DF3AD6C4-79E5-4A5C-AD97-23D5A3701C51}" srcOrd="2" destOrd="0" presId="urn:microsoft.com/office/officeart/2005/8/layout/hierarchy1"/>
    <dgm:cxn modelId="{18E8BD09-2EAF-4982-972A-9EE372511DF1}" type="presParOf" srcId="{74B9C353-CE9F-4484-B983-1E201CD39148}" destId="{BE94A27B-4EC8-44CE-AF94-CB9F919E3814}" srcOrd="3" destOrd="0" presId="urn:microsoft.com/office/officeart/2005/8/layout/hierarchy1"/>
    <dgm:cxn modelId="{46AD9995-BBE5-4B1A-876F-8732B034C252}" type="presParOf" srcId="{BE94A27B-4EC8-44CE-AF94-CB9F919E3814}" destId="{75EB59F0-A242-46DC-BC13-FBEC3E83E45A}" srcOrd="0" destOrd="0" presId="urn:microsoft.com/office/officeart/2005/8/layout/hierarchy1"/>
    <dgm:cxn modelId="{A9565621-222A-4190-91E5-019636790E4B}" type="presParOf" srcId="{75EB59F0-A242-46DC-BC13-FBEC3E83E45A}" destId="{1F9AF958-960D-4601-9E9F-AEE421922B64}" srcOrd="0" destOrd="0" presId="urn:microsoft.com/office/officeart/2005/8/layout/hierarchy1"/>
    <dgm:cxn modelId="{0231E9C5-D402-41DE-8CD6-14EC8FF33526}" type="presParOf" srcId="{75EB59F0-A242-46DC-BC13-FBEC3E83E45A}" destId="{B8E742FC-454E-43FA-BE7F-E63D7EA9F191}" srcOrd="1" destOrd="0" presId="urn:microsoft.com/office/officeart/2005/8/layout/hierarchy1"/>
    <dgm:cxn modelId="{FE219579-B614-41F5-BF02-60903502B664}" type="presParOf" srcId="{BE94A27B-4EC8-44CE-AF94-CB9F919E3814}" destId="{D3E11E7F-9C50-40FB-9E22-0A829077A63A}" srcOrd="1" destOrd="0" presId="urn:microsoft.com/office/officeart/2005/8/layout/hierarchy1"/>
    <dgm:cxn modelId="{34BA41C1-A4A6-48BF-AC79-6FB01E9DE9F8}" type="presParOf" srcId="{74B9C353-CE9F-4484-B983-1E201CD39148}" destId="{797BFE1C-8DEE-47BA-B85E-110A5CA1F4F5}" srcOrd="4" destOrd="0" presId="urn:microsoft.com/office/officeart/2005/8/layout/hierarchy1"/>
    <dgm:cxn modelId="{A474F013-F2BB-48A9-B6D4-F253AA6C4641}" type="presParOf" srcId="{74B9C353-CE9F-4484-B983-1E201CD39148}" destId="{554AC1AD-931D-40E6-83EA-80F0078CCD3C}" srcOrd="5" destOrd="0" presId="urn:microsoft.com/office/officeart/2005/8/layout/hierarchy1"/>
    <dgm:cxn modelId="{BBD10FFB-12C3-4279-A03A-0A6B23E7C3E6}" type="presParOf" srcId="{554AC1AD-931D-40E6-83EA-80F0078CCD3C}" destId="{6B5DCDB4-5026-4515-8D90-BE716A2CC193}" srcOrd="0" destOrd="0" presId="urn:microsoft.com/office/officeart/2005/8/layout/hierarchy1"/>
    <dgm:cxn modelId="{78A434F3-2A85-4111-A067-CBBF2380EBB1}" type="presParOf" srcId="{6B5DCDB4-5026-4515-8D90-BE716A2CC193}" destId="{88704B83-9844-48F5-BA9E-31941FEB00E1}" srcOrd="0" destOrd="0" presId="urn:microsoft.com/office/officeart/2005/8/layout/hierarchy1"/>
    <dgm:cxn modelId="{26B4A664-D34F-45BD-8CEA-D621F727F1BC}" type="presParOf" srcId="{6B5DCDB4-5026-4515-8D90-BE716A2CC193}" destId="{A871C03A-C256-4167-9876-5217040D6170}" srcOrd="1" destOrd="0" presId="urn:microsoft.com/office/officeart/2005/8/layout/hierarchy1"/>
    <dgm:cxn modelId="{8D635E07-4DE7-4A82-9222-7EF954D948AA}" type="presParOf" srcId="{554AC1AD-931D-40E6-83EA-80F0078CCD3C}" destId="{67F2FF8F-B045-44A7-8B9B-3B1184DE7394}" srcOrd="1" destOrd="0" presId="urn:microsoft.com/office/officeart/2005/8/layout/hierarchy1"/>
    <dgm:cxn modelId="{D586E523-AFBC-4823-877B-B72399E1D0CB}" type="presParOf" srcId="{67F2FF8F-B045-44A7-8B9B-3B1184DE7394}" destId="{556C0215-B079-4C7A-8235-E4DF1ED8BE03}" srcOrd="0" destOrd="0" presId="urn:microsoft.com/office/officeart/2005/8/layout/hierarchy1"/>
    <dgm:cxn modelId="{78E5EACC-ADD4-4AB0-92BA-016D120AA69A}" type="presParOf" srcId="{67F2FF8F-B045-44A7-8B9B-3B1184DE7394}" destId="{9DEB00CF-F264-47AA-ABC7-4A5E6227BEFC}" srcOrd="1" destOrd="0" presId="urn:microsoft.com/office/officeart/2005/8/layout/hierarchy1"/>
    <dgm:cxn modelId="{65204335-45DB-4AE3-A5D3-C532F8C96B9D}" type="presParOf" srcId="{9DEB00CF-F264-47AA-ABC7-4A5E6227BEFC}" destId="{660C0D5A-7B33-4029-A0FF-E5D9445FBD89}" srcOrd="0" destOrd="0" presId="urn:microsoft.com/office/officeart/2005/8/layout/hierarchy1"/>
    <dgm:cxn modelId="{02B16503-FA25-4FF9-9D98-8AC44B7F0B2D}" type="presParOf" srcId="{660C0D5A-7B33-4029-A0FF-E5D9445FBD89}" destId="{3B129340-FEBB-4454-972E-662C0493CA1F}" srcOrd="0" destOrd="0" presId="urn:microsoft.com/office/officeart/2005/8/layout/hierarchy1"/>
    <dgm:cxn modelId="{2AF511F4-5CE0-4DD1-9FBF-32E786E85C3D}" type="presParOf" srcId="{660C0D5A-7B33-4029-A0FF-E5D9445FBD89}" destId="{570C07FD-43C1-43B0-9D66-296CD4956DC7}" srcOrd="1" destOrd="0" presId="urn:microsoft.com/office/officeart/2005/8/layout/hierarchy1"/>
    <dgm:cxn modelId="{C4549916-88D9-4747-BE87-9AB512AE9BDD}" type="presParOf" srcId="{9DEB00CF-F264-47AA-ABC7-4A5E6227BEFC}" destId="{08049093-ADD9-4A55-970C-1B71443B3E43}" srcOrd="1" destOrd="0" presId="urn:microsoft.com/office/officeart/2005/8/layout/hierarchy1"/>
    <dgm:cxn modelId="{5D18E37D-8BC4-454E-A911-DEB097020682}" type="presParOf" srcId="{74B9C353-CE9F-4484-B983-1E201CD39148}" destId="{BB86F120-4282-442B-9AAC-B00254116052}" srcOrd="6" destOrd="0" presId="urn:microsoft.com/office/officeart/2005/8/layout/hierarchy1"/>
    <dgm:cxn modelId="{315EB5DD-0FB8-4B0C-B15E-0F30BF56D635}" type="presParOf" srcId="{74B9C353-CE9F-4484-B983-1E201CD39148}" destId="{B46A48F8-A0AD-4FC2-AF25-7C97EF971F49}" srcOrd="7" destOrd="0" presId="urn:microsoft.com/office/officeart/2005/8/layout/hierarchy1"/>
    <dgm:cxn modelId="{82425ED1-9CC3-49AD-8ECD-7CD7782C9180}" type="presParOf" srcId="{B46A48F8-A0AD-4FC2-AF25-7C97EF971F49}" destId="{3363908A-3270-43E4-B63D-F44681051992}" srcOrd="0" destOrd="0" presId="urn:microsoft.com/office/officeart/2005/8/layout/hierarchy1"/>
    <dgm:cxn modelId="{1B1B83B9-A2FD-4386-AEB5-EF11CCC71597}" type="presParOf" srcId="{3363908A-3270-43E4-B63D-F44681051992}" destId="{F012D052-BF46-4031-A0FE-456666B60056}" srcOrd="0" destOrd="0" presId="urn:microsoft.com/office/officeart/2005/8/layout/hierarchy1"/>
    <dgm:cxn modelId="{19D7A8B7-8A9C-454D-862A-66774F173D94}" type="presParOf" srcId="{3363908A-3270-43E4-B63D-F44681051992}" destId="{581ACA1C-C178-47EF-87B6-7413F57D3415}" srcOrd="1" destOrd="0" presId="urn:microsoft.com/office/officeart/2005/8/layout/hierarchy1"/>
    <dgm:cxn modelId="{C70D5B62-00F2-4A39-AA62-1CE6060C7FD4}" type="presParOf" srcId="{B46A48F8-A0AD-4FC2-AF25-7C97EF971F49}" destId="{99B4FBE3-9E1C-4179-8E5C-D2C0C1EBFE60}" srcOrd="1" destOrd="0" presId="urn:microsoft.com/office/officeart/2005/8/layout/hierarchy1"/>
    <dgm:cxn modelId="{11E1E691-50BD-47E2-BA66-B5D2B20E88B6}" type="presParOf" srcId="{74B9C353-CE9F-4484-B983-1E201CD39148}" destId="{AB923B53-4B6F-48DF-9316-830356C7014F}" srcOrd="8" destOrd="0" presId="urn:microsoft.com/office/officeart/2005/8/layout/hierarchy1"/>
    <dgm:cxn modelId="{959A3F19-4583-4924-890A-0AD153F9285E}" type="presParOf" srcId="{74B9C353-CE9F-4484-B983-1E201CD39148}" destId="{6E0BF5E8-1647-4C75-B5E1-2DF2F1FF0631}" srcOrd="9" destOrd="0" presId="urn:microsoft.com/office/officeart/2005/8/layout/hierarchy1"/>
    <dgm:cxn modelId="{57DBAA68-18E9-4A96-833D-FEA46E0B7319}" type="presParOf" srcId="{6E0BF5E8-1647-4C75-B5E1-2DF2F1FF0631}" destId="{00712431-3EC4-4671-8250-DD6EEDA72720}" srcOrd="0" destOrd="0" presId="urn:microsoft.com/office/officeart/2005/8/layout/hierarchy1"/>
    <dgm:cxn modelId="{6B280BC4-6C75-4228-854B-4E6D3649FEB9}" type="presParOf" srcId="{00712431-3EC4-4671-8250-DD6EEDA72720}" destId="{C80FFAEA-9A1C-48FB-B10B-55423F38914D}" srcOrd="0" destOrd="0" presId="urn:microsoft.com/office/officeart/2005/8/layout/hierarchy1"/>
    <dgm:cxn modelId="{2F93E959-25D4-4515-9F4C-2C613B7BC5CD}" type="presParOf" srcId="{00712431-3EC4-4671-8250-DD6EEDA72720}" destId="{3D27706D-8D5B-4179-9260-8FBE4FA99D14}" srcOrd="1" destOrd="0" presId="urn:microsoft.com/office/officeart/2005/8/layout/hierarchy1"/>
    <dgm:cxn modelId="{7B635BCF-E4FD-4BAC-BB93-9E1E08F7C726}" type="presParOf" srcId="{6E0BF5E8-1647-4C75-B5E1-2DF2F1FF0631}" destId="{A0B6704B-D067-46CF-9530-4CB02B51ABE2}" srcOrd="1" destOrd="0" presId="urn:microsoft.com/office/officeart/2005/8/layout/hierarchy1"/>
    <dgm:cxn modelId="{96BF0A95-E708-4301-983A-DFAC0BF41411}" type="presParOf" srcId="{74B9C353-CE9F-4484-B983-1E201CD39148}" destId="{00F7C47B-A049-4D60-81C1-A5FEE7160388}" srcOrd="10" destOrd="0" presId="urn:microsoft.com/office/officeart/2005/8/layout/hierarchy1"/>
    <dgm:cxn modelId="{776E167A-758D-45D8-9529-8BC173BDE283}" type="presParOf" srcId="{74B9C353-CE9F-4484-B983-1E201CD39148}" destId="{AFA7C105-7D67-4C58-827F-26694DAA2C8B}" srcOrd="11" destOrd="0" presId="urn:microsoft.com/office/officeart/2005/8/layout/hierarchy1"/>
    <dgm:cxn modelId="{4B3A7774-CE4C-43BF-AEC7-C773B01D0C15}" type="presParOf" srcId="{AFA7C105-7D67-4C58-827F-26694DAA2C8B}" destId="{4404E343-20BE-4117-B300-7ADF1F56036A}" srcOrd="0" destOrd="0" presId="urn:microsoft.com/office/officeart/2005/8/layout/hierarchy1"/>
    <dgm:cxn modelId="{A62ABB9C-A61B-46D3-AC3A-DA8A9D2F5BFF}" type="presParOf" srcId="{4404E343-20BE-4117-B300-7ADF1F56036A}" destId="{34C1B048-4A2B-4F7D-942C-5653F727E7F6}" srcOrd="0" destOrd="0" presId="urn:microsoft.com/office/officeart/2005/8/layout/hierarchy1"/>
    <dgm:cxn modelId="{F71782C8-E493-4ED3-BD7D-7D4377715975}" type="presParOf" srcId="{4404E343-20BE-4117-B300-7ADF1F56036A}" destId="{8504E6B7-D41D-4525-AF30-37FE32CBBEC1}" srcOrd="1" destOrd="0" presId="urn:microsoft.com/office/officeart/2005/8/layout/hierarchy1"/>
    <dgm:cxn modelId="{B9633DDC-2EC5-4DC0-9F31-D9AC24112383}" type="presParOf" srcId="{AFA7C105-7D67-4C58-827F-26694DAA2C8B}" destId="{EF9138E7-5405-4AAC-A6FC-AA79462F52CE}" srcOrd="1" destOrd="0" presId="urn:microsoft.com/office/officeart/2005/8/layout/hierarchy1"/>
    <dgm:cxn modelId="{8483FAEB-168E-4C4A-8BFC-554F93B39BE4}" type="presParOf" srcId="{74B9C353-CE9F-4484-B983-1E201CD39148}" destId="{9A45CA6C-5CB4-4E83-8A06-575291EFB65D}" srcOrd="12" destOrd="0" presId="urn:microsoft.com/office/officeart/2005/8/layout/hierarchy1"/>
    <dgm:cxn modelId="{3306DB86-6B6B-4CC8-A732-0B3BBECDEC19}" type="presParOf" srcId="{74B9C353-CE9F-4484-B983-1E201CD39148}" destId="{E62E79AC-98B9-463B-8DC3-E1F0957AA9EC}" srcOrd="13" destOrd="0" presId="urn:microsoft.com/office/officeart/2005/8/layout/hierarchy1"/>
    <dgm:cxn modelId="{3C43BDE8-5319-4D6D-A950-3B8A91B68BAD}" type="presParOf" srcId="{E62E79AC-98B9-463B-8DC3-E1F0957AA9EC}" destId="{8F9B5A94-60BE-4460-8ED0-E95B89D33E30}" srcOrd="0" destOrd="0" presId="urn:microsoft.com/office/officeart/2005/8/layout/hierarchy1"/>
    <dgm:cxn modelId="{7ED3607C-2DAD-4198-9579-666F9285D4F0}" type="presParOf" srcId="{8F9B5A94-60BE-4460-8ED0-E95B89D33E30}" destId="{40846883-93C7-486D-A6A0-16745760DCAD}" srcOrd="0" destOrd="0" presId="urn:microsoft.com/office/officeart/2005/8/layout/hierarchy1"/>
    <dgm:cxn modelId="{6A2B70DE-57B4-4084-A52C-9D0FDD9691EB}" type="presParOf" srcId="{8F9B5A94-60BE-4460-8ED0-E95B89D33E30}" destId="{56166144-4DC3-4AA4-9D71-1177CFF0A591}" srcOrd="1" destOrd="0" presId="urn:microsoft.com/office/officeart/2005/8/layout/hierarchy1"/>
    <dgm:cxn modelId="{A45AA965-68DE-4252-8B6B-A65645D8A8DE}" type="presParOf" srcId="{E62E79AC-98B9-463B-8DC3-E1F0957AA9EC}" destId="{0CE3159A-851F-484C-9BF1-34A005093B8D}" srcOrd="1" destOrd="0" presId="urn:microsoft.com/office/officeart/2005/8/layout/hierarchy1"/>
    <dgm:cxn modelId="{0272255C-637F-4341-9557-B52042A0C7D1}" type="presParOf" srcId="{0CE3159A-851F-484C-9BF1-34A005093B8D}" destId="{779619FB-1B16-46E1-B80B-B32DD8BA5296}" srcOrd="0" destOrd="0" presId="urn:microsoft.com/office/officeart/2005/8/layout/hierarchy1"/>
    <dgm:cxn modelId="{8CA5E5A3-E150-4276-9EC2-12D6DF4A3B91}" type="presParOf" srcId="{0CE3159A-851F-484C-9BF1-34A005093B8D}" destId="{A25B07FF-F72A-4585-83A8-ACDDC6BEA04D}" srcOrd="1" destOrd="0" presId="urn:microsoft.com/office/officeart/2005/8/layout/hierarchy1"/>
    <dgm:cxn modelId="{5A0582E1-703D-4D5B-9B9B-5BDE85B0C5F8}" type="presParOf" srcId="{A25B07FF-F72A-4585-83A8-ACDDC6BEA04D}" destId="{3A7BDE0C-BB50-472B-A29E-961FA5B0687F}" srcOrd="0" destOrd="0" presId="urn:microsoft.com/office/officeart/2005/8/layout/hierarchy1"/>
    <dgm:cxn modelId="{298E8083-85C8-45E3-8009-5E7A37966F5B}" type="presParOf" srcId="{3A7BDE0C-BB50-472B-A29E-961FA5B0687F}" destId="{41F0EB86-0E36-426E-99E4-19DD68BABDD4}" srcOrd="0" destOrd="0" presId="urn:microsoft.com/office/officeart/2005/8/layout/hierarchy1"/>
    <dgm:cxn modelId="{9C0BD702-CE0B-49DA-BC14-9337A25EBCD7}" type="presParOf" srcId="{3A7BDE0C-BB50-472B-A29E-961FA5B0687F}" destId="{FC9A2F3E-1723-4F5E-89BB-B0FBF2676EE6}" srcOrd="1" destOrd="0" presId="urn:microsoft.com/office/officeart/2005/8/layout/hierarchy1"/>
    <dgm:cxn modelId="{11F1AF60-F0F3-4FC7-874F-127343248B41}" type="presParOf" srcId="{A25B07FF-F72A-4585-83A8-ACDDC6BEA04D}" destId="{D061D281-8ACA-4709-B005-4DAA2ACFCDFD}"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67BC2C-58CC-4B43-A909-CC0B57310BB8}" type="doc">
      <dgm:prSet loTypeId="urn:microsoft.com/office/officeart/2005/8/layout/default" loCatId="list" qsTypeId="urn:microsoft.com/office/officeart/2005/8/quickstyle/simple1" qsCatId="simple" csTypeId="urn:microsoft.com/office/officeart/2005/8/colors/accent4_3" csCatId="accent4" phldr="1"/>
      <dgm:spPr/>
      <dgm:t>
        <a:bodyPr/>
        <a:lstStyle/>
        <a:p>
          <a:endParaRPr lang="en-US"/>
        </a:p>
      </dgm:t>
    </dgm:pt>
    <dgm:pt modelId="{330DFC92-BA59-4EE4-A10C-503C339B7BCC}">
      <dgm:prSet phldrT="[Text]"/>
      <dgm:spPr/>
      <dgm:t>
        <a:bodyPr/>
        <a:lstStyle/>
        <a:p>
          <a:r>
            <a:rPr lang="en-US" dirty="0" err="1"/>
            <a:t>AlignContent</a:t>
          </a:r>
          <a:endParaRPr lang="en-US" dirty="0"/>
        </a:p>
      </dgm:t>
    </dgm:pt>
    <dgm:pt modelId="{B1E65311-BC8B-4795-BCA2-79244B59DDD2}" type="parTrans" cxnId="{C5A7D302-240B-438D-AA9F-31960F661FB5}">
      <dgm:prSet/>
      <dgm:spPr/>
      <dgm:t>
        <a:bodyPr/>
        <a:lstStyle/>
        <a:p>
          <a:endParaRPr lang="en-US"/>
        </a:p>
      </dgm:t>
    </dgm:pt>
    <dgm:pt modelId="{0BBD230B-AB79-4BAC-AC48-601B56AF420C}" type="sibTrans" cxnId="{C5A7D302-240B-438D-AA9F-31960F661FB5}">
      <dgm:prSet/>
      <dgm:spPr/>
      <dgm:t>
        <a:bodyPr/>
        <a:lstStyle/>
        <a:p>
          <a:endParaRPr lang="en-US"/>
        </a:p>
      </dgm:t>
    </dgm:pt>
    <dgm:pt modelId="{8209DBB7-C62E-4B0C-9B76-2C51B5AF9244}">
      <dgm:prSet phldrT="[Text]"/>
      <dgm:spPr/>
      <dgm:t>
        <a:bodyPr/>
        <a:lstStyle/>
        <a:p>
          <a:r>
            <a:rPr lang="en-US" dirty="0" err="1"/>
            <a:t>AlignItems</a:t>
          </a:r>
          <a:endParaRPr lang="en-US" dirty="0"/>
        </a:p>
      </dgm:t>
    </dgm:pt>
    <dgm:pt modelId="{98D7616B-BC88-4991-97AE-EA799E32A527}" type="parTrans" cxnId="{1CE58953-2462-440A-90FC-191A98D578F6}">
      <dgm:prSet/>
      <dgm:spPr/>
      <dgm:t>
        <a:bodyPr/>
        <a:lstStyle/>
        <a:p>
          <a:endParaRPr lang="en-US"/>
        </a:p>
      </dgm:t>
    </dgm:pt>
    <dgm:pt modelId="{B01AE1C2-864E-4261-8A13-D663997706CC}" type="sibTrans" cxnId="{1CE58953-2462-440A-90FC-191A98D578F6}">
      <dgm:prSet/>
      <dgm:spPr/>
      <dgm:t>
        <a:bodyPr/>
        <a:lstStyle/>
        <a:p>
          <a:endParaRPr lang="en-US"/>
        </a:p>
      </dgm:t>
    </dgm:pt>
    <dgm:pt modelId="{8499D5FD-378D-483B-B815-D5A396D39294}">
      <dgm:prSet phldrT="[Text]"/>
      <dgm:spPr/>
      <dgm:t>
        <a:bodyPr/>
        <a:lstStyle/>
        <a:p>
          <a:r>
            <a:rPr lang="en-US" dirty="0"/>
            <a:t>Position</a:t>
          </a:r>
        </a:p>
      </dgm:t>
    </dgm:pt>
    <dgm:pt modelId="{993200D1-1DCC-4676-AF01-9D4540B1A11F}" type="parTrans" cxnId="{F7A1376B-BE75-4580-906D-FF6DBA242C8E}">
      <dgm:prSet/>
      <dgm:spPr/>
      <dgm:t>
        <a:bodyPr/>
        <a:lstStyle/>
        <a:p>
          <a:endParaRPr lang="en-US"/>
        </a:p>
      </dgm:t>
    </dgm:pt>
    <dgm:pt modelId="{EB23650D-F3BC-430D-B253-808EAC63FCAC}" type="sibTrans" cxnId="{F7A1376B-BE75-4580-906D-FF6DBA242C8E}">
      <dgm:prSet/>
      <dgm:spPr/>
      <dgm:t>
        <a:bodyPr/>
        <a:lstStyle/>
        <a:p>
          <a:endParaRPr lang="en-US"/>
        </a:p>
      </dgm:t>
    </dgm:pt>
    <dgm:pt modelId="{ADC90465-9207-4355-8AF2-8EB9D57F931A}">
      <dgm:prSet phldrT="[Text]"/>
      <dgm:spPr/>
      <dgm:t>
        <a:bodyPr/>
        <a:lstStyle/>
        <a:p>
          <a:r>
            <a:rPr lang="en-US" dirty="0"/>
            <a:t>Overflow</a:t>
          </a:r>
        </a:p>
      </dgm:t>
    </dgm:pt>
    <dgm:pt modelId="{885A1056-DD0D-47CA-8849-2EFDA4FDA8C6}" type="parTrans" cxnId="{A4642B90-1B3A-4FAB-93A8-6EE9825671C9}">
      <dgm:prSet/>
      <dgm:spPr/>
      <dgm:t>
        <a:bodyPr/>
        <a:lstStyle/>
        <a:p>
          <a:endParaRPr lang="en-US"/>
        </a:p>
      </dgm:t>
    </dgm:pt>
    <dgm:pt modelId="{49304C7B-E3C0-4EC2-9B24-6F5C27381E32}" type="sibTrans" cxnId="{A4642B90-1B3A-4FAB-93A8-6EE9825671C9}">
      <dgm:prSet/>
      <dgm:spPr/>
      <dgm:t>
        <a:bodyPr/>
        <a:lstStyle/>
        <a:p>
          <a:endParaRPr lang="en-US"/>
        </a:p>
      </dgm:t>
    </dgm:pt>
    <dgm:pt modelId="{A7B091B9-7C99-498A-90C4-B2194B566DC6}">
      <dgm:prSet phldrT="[Text]"/>
      <dgm:spPr/>
      <dgm:t>
        <a:bodyPr/>
        <a:lstStyle/>
        <a:p>
          <a:r>
            <a:rPr lang="en-US" dirty="0"/>
            <a:t>Wrap</a:t>
          </a:r>
        </a:p>
      </dgm:t>
    </dgm:pt>
    <dgm:pt modelId="{DE10A479-7CA9-4790-A2CA-87079C94B81A}" type="parTrans" cxnId="{EE4417AA-5C35-4DA0-9DD9-04A01B0D9E32}">
      <dgm:prSet/>
      <dgm:spPr/>
      <dgm:t>
        <a:bodyPr/>
        <a:lstStyle/>
        <a:p>
          <a:endParaRPr lang="en-US"/>
        </a:p>
      </dgm:t>
    </dgm:pt>
    <dgm:pt modelId="{FD4AB9CF-7B1C-4E46-ACD3-C805AC93743E}" type="sibTrans" cxnId="{EE4417AA-5C35-4DA0-9DD9-04A01B0D9E32}">
      <dgm:prSet/>
      <dgm:spPr/>
      <dgm:t>
        <a:bodyPr/>
        <a:lstStyle/>
        <a:p>
          <a:endParaRPr lang="en-US"/>
        </a:p>
      </dgm:t>
    </dgm:pt>
    <dgm:pt modelId="{A056F9B0-1B24-48DB-AECD-1FE347DDC458}">
      <dgm:prSet phldrT="[Text]"/>
      <dgm:spPr/>
      <dgm:t>
        <a:bodyPr/>
        <a:lstStyle/>
        <a:p>
          <a:r>
            <a:rPr lang="en-US" dirty="0"/>
            <a:t>Order</a:t>
          </a:r>
        </a:p>
      </dgm:t>
    </dgm:pt>
    <dgm:pt modelId="{3A340A6A-F372-4556-9FAC-C7EF5B5D5BED}" type="parTrans" cxnId="{113BF470-6511-4CD5-AAD3-19043C03006B}">
      <dgm:prSet/>
      <dgm:spPr/>
      <dgm:t>
        <a:bodyPr/>
        <a:lstStyle/>
        <a:p>
          <a:endParaRPr lang="en-US"/>
        </a:p>
      </dgm:t>
    </dgm:pt>
    <dgm:pt modelId="{42C89C23-2163-4503-9201-6A981953BE87}" type="sibTrans" cxnId="{113BF470-6511-4CD5-AAD3-19043C03006B}">
      <dgm:prSet/>
      <dgm:spPr/>
      <dgm:t>
        <a:bodyPr/>
        <a:lstStyle/>
        <a:p>
          <a:endParaRPr lang="en-US"/>
        </a:p>
      </dgm:t>
    </dgm:pt>
    <dgm:pt modelId="{3A849ACF-37AD-4B2C-93D6-412E79FA8752}">
      <dgm:prSet phldrT="[Text]"/>
      <dgm:spPr/>
      <dgm:t>
        <a:bodyPr/>
        <a:lstStyle/>
        <a:p>
          <a:r>
            <a:rPr lang="en-US" dirty="0" err="1"/>
            <a:t>AlignSelf</a:t>
          </a:r>
          <a:endParaRPr lang="en-US" dirty="0"/>
        </a:p>
      </dgm:t>
    </dgm:pt>
    <dgm:pt modelId="{A3EE1B3A-FDE8-494F-AEE1-ED6AFBAB173A}" type="parTrans" cxnId="{97721CCC-6ECE-4105-95C9-DC0D17F96796}">
      <dgm:prSet/>
      <dgm:spPr/>
      <dgm:t>
        <a:bodyPr/>
        <a:lstStyle/>
        <a:p>
          <a:endParaRPr lang="en-US"/>
        </a:p>
      </dgm:t>
    </dgm:pt>
    <dgm:pt modelId="{57FD1F5D-7D3D-4D99-95A3-79BFFADAAC7A}" type="sibTrans" cxnId="{97721CCC-6ECE-4105-95C9-DC0D17F96796}">
      <dgm:prSet/>
      <dgm:spPr/>
      <dgm:t>
        <a:bodyPr/>
        <a:lstStyle/>
        <a:p>
          <a:endParaRPr lang="en-US"/>
        </a:p>
      </dgm:t>
    </dgm:pt>
    <dgm:pt modelId="{71054643-E698-4B4C-9E5C-EABAEB90C1C2}">
      <dgm:prSet phldrT="[Text]"/>
      <dgm:spPr/>
      <dgm:t>
        <a:bodyPr/>
        <a:lstStyle/>
        <a:p>
          <a:r>
            <a:rPr lang="en-US" dirty="0"/>
            <a:t>Flex</a:t>
          </a:r>
        </a:p>
      </dgm:t>
    </dgm:pt>
    <dgm:pt modelId="{125A73F7-FA5A-462E-8D07-4586467D3045}" type="parTrans" cxnId="{B90BE85E-6CE6-48A6-83EB-7F46EC491AE6}">
      <dgm:prSet/>
      <dgm:spPr/>
      <dgm:t>
        <a:bodyPr/>
        <a:lstStyle/>
        <a:p>
          <a:endParaRPr lang="en-US"/>
        </a:p>
      </dgm:t>
    </dgm:pt>
    <dgm:pt modelId="{2D19127A-9F27-4630-847C-A03194E78DD3}" type="sibTrans" cxnId="{B90BE85E-6CE6-48A6-83EB-7F46EC491AE6}">
      <dgm:prSet/>
      <dgm:spPr/>
      <dgm:t>
        <a:bodyPr/>
        <a:lstStyle/>
        <a:p>
          <a:endParaRPr lang="en-US"/>
        </a:p>
      </dgm:t>
    </dgm:pt>
    <dgm:pt modelId="{8723BBDA-76C3-4B69-B7D9-51F57BA2127A}">
      <dgm:prSet phldrT="[Text]"/>
      <dgm:spPr/>
      <dgm:t>
        <a:bodyPr/>
        <a:lstStyle/>
        <a:p>
          <a:r>
            <a:rPr lang="en-US" dirty="0" err="1"/>
            <a:t>JustifyContent</a:t>
          </a:r>
          <a:endParaRPr lang="en-US" dirty="0"/>
        </a:p>
      </dgm:t>
    </dgm:pt>
    <dgm:pt modelId="{9A86E616-7BC1-4134-B946-26DCDCE37D47}" type="parTrans" cxnId="{A9F7745E-C7DA-41D9-8DED-AF2A77E9C84D}">
      <dgm:prSet/>
      <dgm:spPr/>
      <dgm:t>
        <a:bodyPr/>
        <a:lstStyle/>
        <a:p>
          <a:endParaRPr lang="en-US"/>
        </a:p>
      </dgm:t>
    </dgm:pt>
    <dgm:pt modelId="{312205E7-AE04-4896-A0D1-8139A4FB92AB}" type="sibTrans" cxnId="{A9F7745E-C7DA-41D9-8DED-AF2A77E9C84D}">
      <dgm:prSet/>
      <dgm:spPr/>
      <dgm:t>
        <a:bodyPr/>
        <a:lstStyle/>
        <a:p>
          <a:endParaRPr lang="en-US"/>
        </a:p>
      </dgm:t>
    </dgm:pt>
    <dgm:pt modelId="{9F7A41EB-4D5E-440F-BA0A-55FA55B364A8}">
      <dgm:prSet phldrT="[Text]"/>
      <dgm:spPr/>
      <dgm:t>
        <a:bodyPr/>
        <a:lstStyle/>
        <a:p>
          <a:r>
            <a:rPr lang="en-US" dirty="0" err="1"/>
            <a:t>IsIncluded</a:t>
          </a:r>
          <a:endParaRPr lang="en-US" dirty="0"/>
        </a:p>
      </dgm:t>
    </dgm:pt>
    <dgm:pt modelId="{7BEA180C-2A0D-4EDE-AC76-5C85F1B07185}" type="parTrans" cxnId="{26F28B62-9E39-40E3-A6AC-EEDADA1A3833}">
      <dgm:prSet/>
      <dgm:spPr/>
      <dgm:t>
        <a:bodyPr/>
        <a:lstStyle/>
        <a:p>
          <a:endParaRPr lang="en-US"/>
        </a:p>
      </dgm:t>
    </dgm:pt>
    <dgm:pt modelId="{142A4D4B-F2A0-432E-96E1-3011511E6584}" type="sibTrans" cxnId="{26F28B62-9E39-40E3-A6AC-EEDADA1A3833}">
      <dgm:prSet/>
      <dgm:spPr/>
      <dgm:t>
        <a:bodyPr/>
        <a:lstStyle/>
        <a:p>
          <a:endParaRPr lang="en-US"/>
        </a:p>
      </dgm:t>
    </dgm:pt>
    <dgm:pt modelId="{C96410D3-BE28-4575-95FA-ADFF0A8B7DEB}">
      <dgm:prSet phldrT="[Text]"/>
      <dgm:spPr/>
      <dgm:t>
        <a:bodyPr/>
        <a:lstStyle/>
        <a:p>
          <a:r>
            <a:rPr lang="en-US" dirty="0"/>
            <a:t>Grow</a:t>
          </a:r>
        </a:p>
      </dgm:t>
    </dgm:pt>
    <dgm:pt modelId="{0393A275-53F1-4C66-A2A6-0DC66D3EF972}" type="parTrans" cxnId="{94EDFB66-430A-4BCB-94DE-D8755D1FB16B}">
      <dgm:prSet/>
      <dgm:spPr/>
      <dgm:t>
        <a:bodyPr/>
        <a:lstStyle/>
        <a:p>
          <a:endParaRPr lang="en-US"/>
        </a:p>
      </dgm:t>
    </dgm:pt>
    <dgm:pt modelId="{943B2957-274C-4D77-8D77-551E603EACC1}" type="sibTrans" cxnId="{94EDFB66-430A-4BCB-94DE-D8755D1FB16B}">
      <dgm:prSet/>
      <dgm:spPr/>
      <dgm:t>
        <a:bodyPr/>
        <a:lstStyle/>
        <a:p>
          <a:endParaRPr lang="en-US"/>
        </a:p>
      </dgm:t>
    </dgm:pt>
    <dgm:pt modelId="{52A3DCFD-8112-4576-A622-CE75056DB150}">
      <dgm:prSet phldrT="[Text]"/>
      <dgm:spPr/>
      <dgm:t>
        <a:bodyPr/>
        <a:lstStyle/>
        <a:p>
          <a:r>
            <a:rPr lang="en-US" dirty="0"/>
            <a:t>Shrink</a:t>
          </a:r>
        </a:p>
      </dgm:t>
    </dgm:pt>
    <dgm:pt modelId="{80A4C194-062A-45F6-BC77-E2A3DCA83789}" type="parTrans" cxnId="{88459EBB-0C9F-462E-8492-45D42FCC14DF}">
      <dgm:prSet/>
      <dgm:spPr/>
      <dgm:t>
        <a:bodyPr/>
        <a:lstStyle/>
        <a:p>
          <a:endParaRPr lang="en-US"/>
        </a:p>
      </dgm:t>
    </dgm:pt>
    <dgm:pt modelId="{4DD8B3C7-0EB4-409B-AAD8-51BD525A1A9B}" type="sibTrans" cxnId="{88459EBB-0C9F-462E-8492-45D42FCC14DF}">
      <dgm:prSet/>
      <dgm:spPr/>
      <dgm:t>
        <a:bodyPr/>
        <a:lstStyle/>
        <a:p>
          <a:endParaRPr lang="en-US"/>
        </a:p>
      </dgm:t>
    </dgm:pt>
    <dgm:pt modelId="{DDC349C8-BF15-48C1-B939-62050719C2A3}" type="pres">
      <dgm:prSet presAssocID="{2A67BC2C-58CC-4B43-A909-CC0B57310BB8}" presName="diagram" presStyleCnt="0">
        <dgm:presLayoutVars>
          <dgm:dir/>
          <dgm:resizeHandles val="exact"/>
        </dgm:presLayoutVars>
      </dgm:prSet>
      <dgm:spPr/>
    </dgm:pt>
    <dgm:pt modelId="{0B2DB4E7-AA03-48F2-B314-0EB297ADC546}" type="pres">
      <dgm:prSet presAssocID="{330DFC92-BA59-4EE4-A10C-503C339B7BCC}" presName="node" presStyleLbl="node1" presStyleIdx="0" presStyleCnt="12">
        <dgm:presLayoutVars>
          <dgm:bulletEnabled val="1"/>
        </dgm:presLayoutVars>
      </dgm:prSet>
      <dgm:spPr/>
    </dgm:pt>
    <dgm:pt modelId="{A89E79DF-B11D-4992-B011-88C861B936E6}" type="pres">
      <dgm:prSet presAssocID="{0BBD230B-AB79-4BAC-AC48-601B56AF420C}" presName="sibTrans" presStyleCnt="0"/>
      <dgm:spPr/>
    </dgm:pt>
    <dgm:pt modelId="{26283B48-F2CF-4F63-86AD-5043235C404A}" type="pres">
      <dgm:prSet presAssocID="{8209DBB7-C62E-4B0C-9B76-2C51B5AF9244}" presName="node" presStyleLbl="node1" presStyleIdx="1" presStyleCnt="12">
        <dgm:presLayoutVars>
          <dgm:bulletEnabled val="1"/>
        </dgm:presLayoutVars>
      </dgm:prSet>
      <dgm:spPr/>
    </dgm:pt>
    <dgm:pt modelId="{CA32DFE0-72B7-47E5-A3DE-A2E529B8D7E5}" type="pres">
      <dgm:prSet presAssocID="{B01AE1C2-864E-4261-8A13-D663997706CC}" presName="sibTrans" presStyleCnt="0"/>
      <dgm:spPr/>
    </dgm:pt>
    <dgm:pt modelId="{C4DED98E-1C37-486A-902E-0D68FD49DB0C}" type="pres">
      <dgm:prSet presAssocID="{8499D5FD-378D-483B-B815-D5A396D39294}" presName="node" presStyleLbl="node1" presStyleIdx="2" presStyleCnt="12">
        <dgm:presLayoutVars>
          <dgm:bulletEnabled val="1"/>
        </dgm:presLayoutVars>
      </dgm:prSet>
      <dgm:spPr/>
    </dgm:pt>
    <dgm:pt modelId="{BA3B98C8-493D-4FB6-83E0-B1F154C9CCBD}" type="pres">
      <dgm:prSet presAssocID="{EB23650D-F3BC-430D-B253-808EAC63FCAC}" presName="sibTrans" presStyleCnt="0"/>
      <dgm:spPr/>
    </dgm:pt>
    <dgm:pt modelId="{EFC99344-C2E9-4C6D-BA7A-A23E16FB12C9}" type="pres">
      <dgm:prSet presAssocID="{ADC90465-9207-4355-8AF2-8EB9D57F931A}" presName="node" presStyleLbl="node1" presStyleIdx="3" presStyleCnt="12">
        <dgm:presLayoutVars>
          <dgm:bulletEnabled val="1"/>
        </dgm:presLayoutVars>
      </dgm:prSet>
      <dgm:spPr/>
    </dgm:pt>
    <dgm:pt modelId="{DC1EA67D-41F1-4E25-A22B-F17FF22C4C05}" type="pres">
      <dgm:prSet presAssocID="{49304C7B-E3C0-4EC2-9B24-6F5C27381E32}" presName="sibTrans" presStyleCnt="0"/>
      <dgm:spPr/>
    </dgm:pt>
    <dgm:pt modelId="{5B7BB87A-B36F-4FC2-A49F-6C19786820EF}" type="pres">
      <dgm:prSet presAssocID="{A7B091B9-7C99-498A-90C4-B2194B566DC6}" presName="node" presStyleLbl="node1" presStyleIdx="4" presStyleCnt="12">
        <dgm:presLayoutVars>
          <dgm:bulletEnabled val="1"/>
        </dgm:presLayoutVars>
      </dgm:prSet>
      <dgm:spPr/>
    </dgm:pt>
    <dgm:pt modelId="{80DEE46D-BB91-4CD3-B4B5-4D220A7CA5E2}" type="pres">
      <dgm:prSet presAssocID="{FD4AB9CF-7B1C-4E46-ACD3-C805AC93743E}" presName="sibTrans" presStyleCnt="0"/>
      <dgm:spPr/>
    </dgm:pt>
    <dgm:pt modelId="{F74BF53F-7EE5-455B-8886-81D03BA897FA}" type="pres">
      <dgm:prSet presAssocID="{A056F9B0-1B24-48DB-AECD-1FE347DDC458}" presName="node" presStyleLbl="node1" presStyleIdx="5" presStyleCnt="12">
        <dgm:presLayoutVars>
          <dgm:bulletEnabled val="1"/>
        </dgm:presLayoutVars>
      </dgm:prSet>
      <dgm:spPr/>
    </dgm:pt>
    <dgm:pt modelId="{03876D44-FC7E-4AC4-993D-F05BC303442A}" type="pres">
      <dgm:prSet presAssocID="{42C89C23-2163-4503-9201-6A981953BE87}" presName="sibTrans" presStyleCnt="0"/>
      <dgm:spPr/>
    </dgm:pt>
    <dgm:pt modelId="{010ED0C0-0402-431A-B495-D1844F631B59}" type="pres">
      <dgm:prSet presAssocID="{3A849ACF-37AD-4B2C-93D6-412E79FA8752}" presName="node" presStyleLbl="node1" presStyleIdx="6" presStyleCnt="12">
        <dgm:presLayoutVars>
          <dgm:bulletEnabled val="1"/>
        </dgm:presLayoutVars>
      </dgm:prSet>
      <dgm:spPr/>
    </dgm:pt>
    <dgm:pt modelId="{78EF7C77-F411-43EB-8074-7DB38256150C}" type="pres">
      <dgm:prSet presAssocID="{57FD1F5D-7D3D-4D99-95A3-79BFFADAAC7A}" presName="sibTrans" presStyleCnt="0"/>
      <dgm:spPr/>
    </dgm:pt>
    <dgm:pt modelId="{4182E225-5D9F-45A8-BA96-967E05254EDF}" type="pres">
      <dgm:prSet presAssocID="{71054643-E698-4B4C-9E5C-EABAEB90C1C2}" presName="node" presStyleLbl="node1" presStyleIdx="7" presStyleCnt="12">
        <dgm:presLayoutVars>
          <dgm:bulletEnabled val="1"/>
        </dgm:presLayoutVars>
      </dgm:prSet>
      <dgm:spPr/>
    </dgm:pt>
    <dgm:pt modelId="{ED028F21-E8DA-4B3E-8349-442F5E68F481}" type="pres">
      <dgm:prSet presAssocID="{2D19127A-9F27-4630-847C-A03194E78DD3}" presName="sibTrans" presStyleCnt="0"/>
      <dgm:spPr/>
    </dgm:pt>
    <dgm:pt modelId="{4B6D2016-9098-4C70-A8AB-21CC0E666AB2}" type="pres">
      <dgm:prSet presAssocID="{8723BBDA-76C3-4B69-B7D9-51F57BA2127A}" presName="node" presStyleLbl="node1" presStyleIdx="8" presStyleCnt="12">
        <dgm:presLayoutVars>
          <dgm:bulletEnabled val="1"/>
        </dgm:presLayoutVars>
      </dgm:prSet>
      <dgm:spPr/>
    </dgm:pt>
    <dgm:pt modelId="{868B3A6C-217D-4EC2-8BDA-6191E867B95F}" type="pres">
      <dgm:prSet presAssocID="{312205E7-AE04-4896-A0D1-8139A4FB92AB}" presName="sibTrans" presStyleCnt="0"/>
      <dgm:spPr/>
    </dgm:pt>
    <dgm:pt modelId="{A7CBADB0-BED8-4967-96E0-B70194280C86}" type="pres">
      <dgm:prSet presAssocID="{9F7A41EB-4D5E-440F-BA0A-55FA55B364A8}" presName="node" presStyleLbl="node1" presStyleIdx="9" presStyleCnt="12">
        <dgm:presLayoutVars>
          <dgm:bulletEnabled val="1"/>
        </dgm:presLayoutVars>
      </dgm:prSet>
      <dgm:spPr/>
    </dgm:pt>
    <dgm:pt modelId="{4E26AD78-5AF7-4CC2-8EBB-462A3DE13BF4}" type="pres">
      <dgm:prSet presAssocID="{142A4D4B-F2A0-432E-96E1-3011511E6584}" presName="sibTrans" presStyleCnt="0"/>
      <dgm:spPr/>
    </dgm:pt>
    <dgm:pt modelId="{AA495F7F-6856-430A-A152-84F739EC016C}" type="pres">
      <dgm:prSet presAssocID="{C96410D3-BE28-4575-95FA-ADFF0A8B7DEB}" presName="node" presStyleLbl="node1" presStyleIdx="10" presStyleCnt="12">
        <dgm:presLayoutVars>
          <dgm:bulletEnabled val="1"/>
        </dgm:presLayoutVars>
      </dgm:prSet>
      <dgm:spPr/>
    </dgm:pt>
    <dgm:pt modelId="{1EC24ADE-1FD0-4D24-A816-56696FBF53C2}" type="pres">
      <dgm:prSet presAssocID="{943B2957-274C-4D77-8D77-551E603EACC1}" presName="sibTrans" presStyleCnt="0"/>
      <dgm:spPr/>
    </dgm:pt>
    <dgm:pt modelId="{4D001C5D-BDD7-494D-985A-FDDC5B218C0D}" type="pres">
      <dgm:prSet presAssocID="{52A3DCFD-8112-4576-A622-CE75056DB150}" presName="node" presStyleLbl="node1" presStyleIdx="11" presStyleCnt="12">
        <dgm:presLayoutVars>
          <dgm:bulletEnabled val="1"/>
        </dgm:presLayoutVars>
      </dgm:prSet>
      <dgm:spPr/>
    </dgm:pt>
  </dgm:ptLst>
  <dgm:cxnLst>
    <dgm:cxn modelId="{C5A7D302-240B-438D-AA9F-31960F661FB5}" srcId="{2A67BC2C-58CC-4B43-A909-CC0B57310BB8}" destId="{330DFC92-BA59-4EE4-A10C-503C339B7BCC}" srcOrd="0" destOrd="0" parTransId="{B1E65311-BC8B-4795-BCA2-79244B59DDD2}" sibTransId="{0BBD230B-AB79-4BAC-AC48-601B56AF420C}"/>
    <dgm:cxn modelId="{EB884C1A-9E4A-410F-B273-54AFCC8B367A}" type="presOf" srcId="{3A849ACF-37AD-4B2C-93D6-412E79FA8752}" destId="{010ED0C0-0402-431A-B495-D1844F631B59}" srcOrd="0" destOrd="0" presId="urn:microsoft.com/office/officeart/2005/8/layout/default"/>
    <dgm:cxn modelId="{713D531E-3F99-4EAD-8F2B-29820642F565}" type="presOf" srcId="{52A3DCFD-8112-4576-A622-CE75056DB150}" destId="{4D001C5D-BDD7-494D-985A-FDDC5B218C0D}" srcOrd="0" destOrd="0" presId="urn:microsoft.com/office/officeart/2005/8/layout/default"/>
    <dgm:cxn modelId="{B8B4C724-3CA1-4945-BD0C-D325D1E7256D}" type="presOf" srcId="{8723BBDA-76C3-4B69-B7D9-51F57BA2127A}" destId="{4B6D2016-9098-4C70-A8AB-21CC0E666AB2}" srcOrd="0" destOrd="0" presId="urn:microsoft.com/office/officeart/2005/8/layout/default"/>
    <dgm:cxn modelId="{0A717C3D-A803-4411-95BE-9A5E9CFB1741}" type="presOf" srcId="{A7B091B9-7C99-498A-90C4-B2194B566DC6}" destId="{5B7BB87A-B36F-4FC2-A49F-6C19786820EF}" srcOrd="0" destOrd="0" presId="urn:microsoft.com/office/officeart/2005/8/layout/default"/>
    <dgm:cxn modelId="{A9F7745E-C7DA-41D9-8DED-AF2A77E9C84D}" srcId="{2A67BC2C-58CC-4B43-A909-CC0B57310BB8}" destId="{8723BBDA-76C3-4B69-B7D9-51F57BA2127A}" srcOrd="8" destOrd="0" parTransId="{9A86E616-7BC1-4134-B946-26DCDCE37D47}" sibTransId="{312205E7-AE04-4896-A0D1-8139A4FB92AB}"/>
    <dgm:cxn modelId="{B90BE85E-6CE6-48A6-83EB-7F46EC491AE6}" srcId="{2A67BC2C-58CC-4B43-A909-CC0B57310BB8}" destId="{71054643-E698-4B4C-9E5C-EABAEB90C1C2}" srcOrd="7" destOrd="0" parTransId="{125A73F7-FA5A-462E-8D07-4586467D3045}" sibTransId="{2D19127A-9F27-4630-847C-A03194E78DD3}"/>
    <dgm:cxn modelId="{26F28B62-9E39-40E3-A6AC-EEDADA1A3833}" srcId="{2A67BC2C-58CC-4B43-A909-CC0B57310BB8}" destId="{9F7A41EB-4D5E-440F-BA0A-55FA55B364A8}" srcOrd="9" destOrd="0" parTransId="{7BEA180C-2A0D-4EDE-AC76-5C85F1B07185}" sibTransId="{142A4D4B-F2A0-432E-96E1-3011511E6584}"/>
    <dgm:cxn modelId="{94EDFB66-430A-4BCB-94DE-D8755D1FB16B}" srcId="{2A67BC2C-58CC-4B43-A909-CC0B57310BB8}" destId="{C96410D3-BE28-4575-95FA-ADFF0A8B7DEB}" srcOrd="10" destOrd="0" parTransId="{0393A275-53F1-4C66-A2A6-0DC66D3EF972}" sibTransId="{943B2957-274C-4D77-8D77-551E603EACC1}"/>
    <dgm:cxn modelId="{F7A1376B-BE75-4580-906D-FF6DBA242C8E}" srcId="{2A67BC2C-58CC-4B43-A909-CC0B57310BB8}" destId="{8499D5FD-378D-483B-B815-D5A396D39294}" srcOrd="2" destOrd="0" parTransId="{993200D1-1DCC-4676-AF01-9D4540B1A11F}" sibTransId="{EB23650D-F3BC-430D-B253-808EAC63FCAC}"/>
    <dgm:cxn modelId="{B7587A70-86C7-4342-90F5-8F99E5CA8F3A}" type="presOf" srcId="{8209DBB7-C62E-4B0C-9B76-2C51B5AF9244}" destId="{26283B48-F2CF-4F63-86AD-5043235C404A}" srcOrd="0" destOrd="0" presId="urn:microsoft.com/office/officeart/2005/8/layout/default"/>
    <dgm:cxn modelId="{113BF470-6511-4CD5-AAD3-19043C03006B}" srcId="{2A67BC2C-58CC-4B43-A909-CC0B57310BB8}" destId="{A056F9B0-1B24-48DB-AECD-1FE347DDC458}" srcOrd="5" destOrd="0" parTransId="{3A340A6A-F372-4556-9FAC-C7EF5B5D5BED}" sibTransId="{42C89C23-2163-4503-9201-6A981953BE87}"/>
    <dgm:cxn modelId="{1CE58953-2462-440A-90FC-191A98D578F6}" srcId="{2A67BC2C-58CC-4B43-A909-CC0B57310BB8}" destId="{8209DBB7-C62E-4B0C-9B76-2C51B5AF9244}" srcOrd="1" destOrd="0" parTransId="{98D7616B-BC88-4991-97AE-EA799E32A527}" sibTransId="{B01AE1C2-864E-4261-8A13-D663997706CC}"/>
    <dgm:cxn modelId="{666F0677-CE84-44F1-BDE4-C8BA3C7D2024}" type="presOf" srcId="{71054643-E698-4B4C-9E5C-EABAEB90C1C2}" destId="{4182E225-5D9F-45A8-BA96-967E05254EDF}" srcOrd="0" destOrd="0" presId="urn:microsoft.com/office/officeart/2005/8/layout/default"/>
    <dgm:cxn modelId="{A4642B90-1B3A-4FAB-93A8-6EE9825671C9}" srcId="{2A67BC2C-58CC-4B43-A909-CC0B57310BB8}" destId="{ADC90465-9207-4355-8AF2-8EB9D57F931A}" srcOrd="3" destOrd="0" parTransId="{885A1056-DD0D-47CA-8849-2EFDA4FDA8C6}" sibTransId="{49304C7B-E3C0-4EC2-9B24-6F5C27381E32}"/>
    <dgm:cxn modelId="{59916294-AC09-4185-AE24-DA7817E1F1B4}" type="presOf" srcId="{ADC90465-9207-4355-8AF2-8EB9D57F931A}" destId="{EFC99344-C2E9-4C6D-BA7A-A23E16FB12C9}" srcOrd="0" destOrd="0" presId="urn:microsoft.com/office/officeart/2005/8/layout/default"/>
    <dgm:cxn modelId="{EE4417AA-5C35-4DA0-9DD9-04A01B0D9E32}" srcId="{2A67BC2C-58CC-4B43-A909-CC0B57310BB8}" destId="{A7B091B9-7C99-498A-90C4-B2194B566DC6}" srcOrd="4" destOrd="0" parTransId="{DE10A479-7CA9-4790-A2CA-87079C94B81A}" sibTransId="{FD4AB9CF-7B1C-4E46-ACD3-C805AC93743E}"/>
    <dgm:cxn modelId="{728477B2-9E6B-4364-83C7-922E124DD49B}" type="presOf" srcId="{C96410D3-BE28-4575-95FA-ADFF0A8B7DEB}" destId="{AA495F7F-6856-430A-A152-84F739EC016C}" srcOrd="0" destOrd="0" presId="urn:microsoft.com/office/officeart/2005/8/layout/default"/>
    <dgm:cxn modelId="{FF027CB3-61ED-4EE3-BC17-2C76EC555226}" type="presOf" srcId="{9F7A41EB-4D5E-440F-BA0A-55FA55B364A8}" destId="{A7CBADB0-BED8-4967-96E0-B70194280C86}" srcOrd="0" destOrd="0" presId="urn:microsoft.com/office/officeart/2005/8/layout/default"/>
    <dgm:cxn modelId="{88459EBB-0C9F-462E-8492-45D42FCC14DF}" srcId="{2A67BC2C-58CC-4B43-A909-CC0B57310BB8}" destId="{52A3DCFD-8112-4576-A622-CE75056DB150}" srcOrd="11" destOrd="0" parTransId="{80A4C194-062A-45F6-BC77-E2A3DCA83789}" sibTransId="{4DD8B3C7-0EB4-409B-AAD8-51BD525A1A9B}"/>
    <dgm:cxn modelId="{97721CCC-6ECE-4105-95C9-DC0D17F96796}" srcId="{2A67BC2C-58CC-4B43-A909-CC0B57310BB8}" destId="{3A849ACF-37AD-4B2C-93D6-412E79FA8752}" srcOrd="6" destOrd="0" parTransId="{A3EE1B3A-FDE8-494F-AEE1-ED6AFBAB173A}" sibTransId="{57FD1F5D-7D3D-4D99-95A3-79BFFADAAC7A}"/>
    <dgm:cxn modelId="{4AEEA1DC-71EB-4D9C-92FC-EB82FA2169C5}" type="presOf" srcId="{2A67BC2C-58CC-4B43-A909-CC0B57310BB8}" destId="{DDC349C8-BF15-48C1-B939-62050719C2A3}" srcOrd="0" destOrd="0" presId="urn:microsoft.com/office/officeart/2005/8/layout/default"/>
    <dgm:cxn modelId="{EA7170DD-461C-49EC-9E47-C0D102471B19}" type="presOf" srcId="{330DFC92-BA59-4EE4-A10C-503C339B7BCC}" destId="{0B2DB4E7-AA03-48F2-B314-0EB297ADC546}" srcOrd="0" destOrd="0" presId="urn:microsoft.com/office/officeart/2005/8/layout/default"/>
    <dgm:cxn modelId="{4B07B0EE-F41D-432E-B8A2-AE3319EAE6D4}" type="presOf" srcId="{A056F9B0-1B24-48DB-AECD-1FE347DDC458}" destId="{F74BF53F-7EE5-455B-8886-81D03BA897FA}" srcOrd="0" destOrd="0" presId="urn:microsoft.com/office/officeart/2005/8/layout/default"/>
    <dgm:cxn modelId="{00BB62F9-9F3C-438D-8B03-6AA113511DB2}" type="presOf" srcId="{8499D5FD-378D-483B-B815-D5A396D39294}" destId="{C4DED98E-1C37-486A-902E-0D68FD49DB0C}" srcOrd="0" destOrd="0" presId="urn:microsoft.com/office/officeart/2005/8/layout/default"/>
    <dgm:cxn modelId="{17A76D34-42F1-4C08-9362-A6349B85C78A}" type="presParOf" srcId="{DDC349C8-BF15-48C1-B939-62050719C2A3}" destId="{0B2DB4E7-AA03-48F2-B314-0EB297ADC546}" srcOrd="0" destOrd="0" presId="urn:microsoft.com/office/officeart/2005/8/layout/default"/>
    <dgm:cxn modelId="{F4399ECD-F53D-4DA4-9590-CDC3726B2CE2}" type="presParOf" srcId="{DDC349C8-BF15-48C1-B939-62050719C2A3}" destId="{A89E79DF-B11D-4992-B011-88C861B936E6}" srcOrd="1" destOrd="0" presId="urn:microsoft.com/office/officeart/2005/8/layout/default"/>
    <dgm:cxn modelId="{426C2CF2-149F-4DAB-8150-E7A5DCA002B2}" type="presParOf" srcId="{DDC349C8-BF15-48C1-B939-62050719C2A3}" destId="{26283B48-F2CF-4F63-86AD-5043235C404A}" srcOrd="2" destOrd="0" presId="urn:microsoft.com/office/officeart/2005/8/layout/default"/>
    <dgm:cxn modelId="{5D282B6C-AC0F-4491-9768-A64B4B861935}" type="presParOf" srcId="{DDC349C8-BF15-48C1-B939-62050719C2A3}" destId="{CA32DFE0-72B7-47E5-A3DE-A2E529B8D7E5}" srcOrd="3" destOrd="0" presId="urn:microsoft.com/office/officeart/2005/8/layout/default"/>
    <dgm:cxn modelId="{BE4A500F-D783-448A-8B12-40226EF028D2}" type="presParOf" srcId="{DDC349C8-BF15-48C1-B939-62050719C2A3}" destId="{C4DED98E-1C37-486A-902E-0D68FD49DB0C}" srcOrd="4" destOrd="0" presId="urn:microsoft.com/office/officeart/2005/8/layout/default"/>
    <dgm:cxn modelId="{18DCE87B-11A5-429D-9E9C-A0815AEE0D56}" type="presParOf" srcId="{DDC349C8-BF15-48C1-B939-62050719C2A3}" destId="{BA3B98C8-493D-4FB6-83E0-B1F154C9CCBD}" srcOrd="5" destOrd="0" presId="urn:microsoft.com/office/officeart/2005/8/layout/default"/>
    <dgm:cxn modelId="{A13D644F-865F-490C-B1E4-5EDB62EA62E7}" type="presParOf" srcId="{DDC349C8-BF15-48C1-B939-62050719C2A3}" destId="{EFC99344-C2E9-4C6D-BA7A-A23E16FB12C9}" srcOrd="6" destOrd="0" presId="urn:microsoft.com/office/officeart/2005/8/layout/default"/>
    <dgm:cxn modelId="{E1BCD0BD-8D6E-486C-AC16-F038C75962E2}" type="presParOf" srcId="{DDC349C8-BF15-48C1-B939-62050719C2A3}" destId="{DC1EA67D-41F1-4E25-A22B-F17FF22C4C05}" srcOrd="7" destOrd="0" presId="urn:microsoft.com/office/officeart/2005/8/layout/default"/>
    <dgm:cxn modelId="{34EA6595-5F63-4DD9-92C3-49ABAD631DC2}" type="presParOf" srcId="{DDC349C8-BF15-48C1-B939-62050719C2A3}" destId="{5B7BB87A-B36F-4FC2-A49F-6C19786820EF}" srcOrd="8" destOrd="0" presId="urn:microsoft.com/office/officeart/2005/8/layout/default"/>
    <dgm:cxn modelId="{D3B75043-2B70-439A-B967-54D663CF917B}" type="presParOf" srcId="{DDC349C8-BF15-48C1-B939-62050719C2A3}" destId="{80DEE46D-BB91-4CD3-B4B5-4D220A7CA5E2}" srcOrd="9" destOrd="0" presId="urn:microsoft.com/office/officeart/2005/8/layout/default"/>
    <dgm:cxn modelId="{17DD893C-BD31-40D5-AA07-5BCFBC275AEC}" type="presParOf" srcId="{DDC349C8-BF15-48C1-B939-62050719C2A3}" destId="{F74BF53F-7EE5-455B-8886-81D03BA897FA}" srcOrd="10" destOrd="0" presId="urn:microsoft.com/office/officeart/2005/8/layout/default"/>
    <dgm:cxn modelId="{0AE722AE-CBE2-4500-84C6-F4F49162864B}" type="presParOf" srcId="{DDC349C8-BF15-48C1-B939-62050719C2A3}" destId="{03876D44-FC7E-4AC4-993D-F05BC303442A}" srcOrd="11" destOrd="0" presId="urn:microsoft.com/office/officeart/2005/8/layout/default"/>
    <dgm:cxn modelId="{FB9D0C95-8AC4-472F-8FDC-6B696E9B9CEB}" type="presParOf" srcId="{DDC349C8-BF15-48C1-B939-62050719C2A3}" destId="{010ED0C0-0402-431A-B495-D1844F631B59}" srcOrd="12" destOrd="0" presId="urn:microsoft.com/office/officeart/2005/8/layout/default"/>
    <dgm:cxn modelId="{E2FD4B3B-B169-4F97-8FD7-3CA7FEB93CA9}" type="presParOf" srcId="{DDC349C8-BF15-48C1-B939-62050719C2A3}" destId="{78EF7C77-F411-43EB-8074-7DB38256150C}" srcOrd="13" destOrd="0" presId="urn:microsoft.com/office/officeart/2005/8/layout/default"/>
    <dgm:cxn modelId="{4C1C2C00-8361-4E22-9EB6-0B6595041F6D}" type="presParOf" srcId="{DDC349C8-BF15-48C1-B939-62050719C2A3}" destId="{4182E225-5D9F-45A8-BA96-967E05254EDF}" srcOrd="14" destOrd="0" presId="urn:microsoft.com/office/officeart/2005/8/layout/default"/>
    <dgm:cxn modelId="{CEB64708-BD9D-4377-88FE-FC73E1DE8146}" type="presParOf" srcId="{DDC349C8-BF15-48C1-B939-62050719C2A3}" destId="{ED028F21-E8DA-4B3E-8349-442F5E68F481}" srcOrd="15" destOrd="0" presId="urn:microsoft.com/office/officeart/2005/8/layout/default"/>
    <dgm:cxn modelId="{F04C5BA8-9B47-48F3-B6EF-F658D9D865DE}" type="presParOf" srcId="{DDC349C8-BF15-48C1-B939-62050719C2A3}" destId="{4B6D2016-9098-4C70-A8AB-21CC0E666AB2}" srcOrd="16" destOrd="0" presId="urn:microsoft.com/office/officeart/2005/8/layout/default"/>
    <dgm:cxn modelId="{81FA3172-5035-404B-ADB7-4D67CA4D9BA1}" type="presParOf" srcId="{DDC349C8-BF15-48C1-B939-62050719C2A3}" destId="{868B3A6C-217D-4EC2-8BDA-6191E867B95F}" srcOrd="17" destOrd="0" presId="urn:microsoft.com/office/officeart/2005/8/layout/default"/>
    <dgm:cxn modelId="{A75F3022-E7A4-4CD8-988B-C3C8F22092FE}" type="presParOf" srcId="{DDC349C8-BF15-48C1-B939-62050719C2A3}" destId="{A7CBADB0-BED8-4967-96E0-B70194280C86}" srcOrd="18" destOrd="0" presId="urn:microsoft.com/office/officeart/2005/8/layout/default"/>
    <dgm:cxn modelId="{C4656491-00B4-4A23-94F0-3EC5E98BA98F}" type="presParOf" srcId="{DDC349C8-BF15-48C1-B939-62050719C2A3}" destId="{4E26AD78-5AF7-4CC2-8EBB-462A3DE13BF4}" srcOrd="19" destOrd="0" presId="urn:microsoft.com/office/officeart/2005/8/layout/default"/>
    <dgm:cxn modelId="{BA9F4342-99BF-45BA-9D60-392498790262}" type="presParOf" srcId="{DDC349C8-BF15-48C1-B939-62050719C2A3}" destId="{AA495F7F-6856-430A-A152-84F739EC016C}" srcOrd="20" destOrd="0" presId="urn:microsoft.com/office/officeart/2005/8/layout/default"/>
    <dgm:cxn modelId="{CBD75E3A-8EC4-4321-9B7E-0EA1EE797D41}" type="presParOf" srcId="{DDC349C8-BF15-48C1-B939-62050719C2A3}" destId="{1EC24ADE-1FD0-4D24-A816-56696FBF53C2}" srcOrd="21" destOrd="0" presId="urn:microsoft.com/office/officeart/2005/8/layout/default"/>
    <dgm:cxn modelId="{C38257A2-12BC-49DA-8F0C-73460F4FE906}" type="presParOf" srcId="{DDC349C8-BF15-48C1-B939-62050719C2A3}" destId="{4D001C5D-BDD7-494D-985A-FDDC5B218C0D}"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304E0-D731-47DE-A75E-CC120CDB1668}">
      <dsp:nvSpPr>
        <dsp:cNvPr id="0" name=""/>
        <dsp:cNvSpPr/>
      </dsp:nvSpPr>
      <dsp:spPr>
        <a:xfrm>
          <a:off x="6297242"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000E38-814C-421A-A702-F2606A29388A}">
      <dsp:nvSpPr>
        <dsp:cNvPr id="0" name=""/>
        <dsp:cNvSpPr/>
      </dsp:nvSpPr>
      <dsp:spPr>
        <a:xfrm>
          <a:off x="4859847" y="1695291"/>
          <a:ext cx="1483115" cy="235276"/>
        </a:xfrm>
        <a:custGeom>
          <a:avLst/>
          <a:gdLst/>
          <a:ahLst/>
          <a:cxnLst/>
          <a:rect l="0" t="0" r="0" b="0"/>
          <a:pathLst>
            <a:path>
              <a:moveTo>
                <a:pt x="0" y="0"/>
              </a:moveTo>
              <a:lnTo>
                <a:pt x="0" y="160333"/>
              </a:lnTo>
              <a:lnTo>
                <a:pt x="1483115" y="160333"/>
              </a:lnTo>
              <a:lnTo>
                <a:pt x="1483115"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A00613-D13E-436D-9237-49911F72BBEB}">
      <dsp:nvSpPr>
        <dsp:cNvPr id="0" name=""/>
        <dsp:cNvSpPr/>
      </dsp:nvSpPr>
      <dsp:spPr>
        <a:xfrm>
          <a:off x="4859847" y="1695291"/>
          <a:ext cx="494371" cy="235276"/>
        </a:xfrm>
        <a:custGeom>
          <a:avLst/>
          <a:gdLst/>
          <a:ahLst/>
          <a:cxnLst/>
          <a:rect l="0" t="0" r="0" b="0"/>
          <a:pathLst>
            <a:path>
              <a:moveTo>
                <a:pt x="0" y="0"/>
              </a:moveTo>
              <a:lnTo>
                <a:pt x="0" y="160333"/>
              </a:lnTo>
              <a:lnTo>
                <a:pt x="494371" y="160333"/>
              </a:lnTo>
              <a:lnTo>
                <a:pt x="494371"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51734B-7233-4788-B71E-13701DE74A4C}">
      <dsp:nvSpPr>
        <dsp:cNvPr id="0" name=""/>
        <dsp:cNvSpPr/>
      </dsp:nvSpPr>
      <dsp:spPr>
        <a:xfrm>
          <a:off x="4365475" y="1695291"/>
          <a:ext cx="494371" cy="235276"/>
        </a:xfrm>
        <a:custGeom>
          <a:avLst/>
          <a:gdLst/>
          <a:ahLst/>
          <a:cxnLst/>
          <a:rect l="0" t="0" r="0" b="0"/>
          <a:pathLst>
            <a:path>
              <a:moveTo>
                <a:pt x="494371" y="0"/>
              </a:moveTo>
              <a:lnTo>
                <a:pt x="494371"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FF9F37-DFF4-4A7D-93AA-0DB0F1B892BF}">
      <dsp:nvSpPr>
        <dsp:cNvPr id="0" name=""/>
        <dsp:cNvSpPr/>
      </dsp:nvSpPr>
      <dsp:spPr>
        <a:xfrm>
          <a:off x="3376731" y="1695291"/>
          <a:ext cx="1483115" cy="235276"/>
        </a:xfrm>
        <a:custGeom>
          <a:avLst/>
          <a:gdLst/>
          <a:ahLst/>
          <a:cxnLst/>
          <a:rect l="0" t="0" r="0" b="0"/>
          <a:pathLst>
            <a:path>
              <a:moveTo>
                <a:pt x="1483115" y="0"/>
              </a:moveTo>
              <a:lnTo>
                <a:pt x="1483115"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6E70F3-2139-40EC-B663-D9AD35222802}">
      <dsp:nvSpPr>
        <dsp:cNvPr id="0" name=""/>
        <dsp:cNvSpPr/>
      </dsp:nvSpPr>
      <dsp:spPr>
        <a:xfrm>
          <a:off x="3129545" y="946317"/>
          <a:ext cx="1730301" cy="235276"/>
        </a:xfrm>
        <a:custGeom>
          <a:avLst/>
          <a:gdLst/>
          <a:ahLst/>
          <a:cxnLst/>
          <a:rect l="0" t="0" r="0" b="0"/>
          <a:pathLst>
            <a:path>
              <a:moveTo>
                <a:pt x="0" y="0"/>
              </a:moveTo>
              <a:lnTo>
                <a:pt x="0" y="160333"/>
              </a:lnTo>
              <a:lnTo>
                <a:pt x="1730301" y="160333"/>
              </a:lnTo>
              <a:lnTo>
                <a:pt x="1730301"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BBB16-58B3-4D1E-81B1-E21AEDCE74FB}">
      <dsp:nvSpPr>
        <dsp:cNvPr id="0" name=""/>
        <dsp:cNvSpPr/>
      </dsp:nvSpPr>
      <dsp:spPr>
        <a:xfrm>
          <a:off x="1399244" y="1695291"/>
          <a:ext cx="988743" cy="235276"/>
        </a:xfrm>
        <a:custGeom>
          <a:avLst/>
          <a:gdLst/>
          <a:ahLst/>
          <a:cxnLst/>
          <a:rect l="0" t="0" r="0" b="0"/>
          <a:pathLst>
            <a:path>
              <a:moveTo>
                <a:pt x="0" y="0"/>
              </a:moveTo>
              <a:lnTo>
                <a:pt x="0" y="160333"/>
              </a:lnTo>
              <a:lnTo>
                <a:pt x="988743" y="160333"/>
              </a:lnTo>
              <a:lnTo>
                <a:pt x="988743"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08E3B8-B1F1-4D6F-A2EC-58FC56D99F89}">
      <dsp:nvSpPr>
        <dsp:cNvPr id="0" name=""/>
        <dsp:cNvSpPr/>
      </dsp:nvSpPr>
      <dsp:spPr>
        <a:xfrm>
          <a:off x="1353524"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2B85F8-B175-410F-B5E6-E983AF6BBFDD}">
      <dsp:nvSpPr>
        <dsp:cNvPr id="0" name=""/>
        <dsp:cNvSpPr/>
      </dsp:nvSpPr>
      <dsp:spPr>
        <a:xfrm>
          <a:off x="364780"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65E6B-D2D5-4179-924F-8A8919946C74}">
      <dsp:nvSpPr>
        <dsp:cNvPr id="0" name=""/>
        <dsp:cNvSpPr/>
      </dsp:nvSpPr>
      <dsp:spPr>
        <a:xfrm>
          <a:off x="410500" y="1695291"/>
          <a:ext cx="988743" cy="235276"/>
        </a:xfrm>
        <a:custGeom>
          <a:avLst/>
          <a:gdLst/>
          <a:ahLst/>
          <a:cxnLst/>
          <a:rect l="0" t="0" r="0" b="0"/>
          <a:pathLst>
            <a:path>
              <a:moveTo>
                <a:pt x="988743" y="0"/>
              </a:moveTo>
              <a:lnTo>
                <a:pt x="988743"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E31508-E7E1-46B8-AB73-AED2E6622A59}">
      <dsp:nvSpPr>
        <dsp:cNvPr id="0" name=""/>
        <dsp:cNvSpPr/>
      </dsp:nvSpPr>
      <dsp:spPr>
        <a:xfrm>
          <a:off x="1399244" y="946317"/>
          <a:ext cx="1730301" cy="235276"/>
        </a:xfrm>
        <a:custGeom>
          <a:avLst/>
          <a:gdLst/>
          <a:ahLst/>
          <a:cxnLst/>
          <a:rect l="0" t="0" r="0" b="0"/>
          <a:pathLst>
            <a:path>
              <a:moveTo>
                <a:pt x="1730301" y="0"/>
              </a:moveTo>
              <a:lnTo>
                <a:pt x="1730301"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8DE5B-278F-498F-A20D-8FECF6048F81}">
      <dsp:nvSpPr>
        <dsp:cNvPr id="0" name=""/>
        <dsp:cNvSpPr/>
      </dsp:nvSpPr>
      <dsp:spPr>
        <a:xfrm>
          <a:off x="2725059" y="432620"/>
          <a:ext cx="808972" cy="513697"/>
        </a:xfrm>
        <a:prstGeom prst="roundRect">
          <a:avLst>
            <a:gd name="adj" fmla="val 1000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7D80-5772-4962-80D0-EF55E463B742}">
      <dsp:nvSpPr>
        <dsp:cNvPr id="0" name=""/>
        <dsp:cNvSpPr/>
      </dsp:nvSpPr>
      <dsp:spPr>
        <a:xfrm>
          <a:off x="2814945" y="51801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2829991" y="533058"/>
        <a:ext cx="778880" cy="483605"/>
      </dsp:txXfrm>
    </dsp:sp>
    <dsp:sp modelId="{701BAA36-2084-4553-8499-E38BCCAD7519}">
      <dsp:nvSpPr>
        <dsp:cNvPr id="0" name=""/>
        <dsp:cNvSpPr/>
      </dsp:nvSpPr>
      <dsp:spPr>
        <a:xfrm>
          <a:off x="994758"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E02995-2473-484A-BC9C-7C14D772D593}">
      <dsp:nvSpPr>
        <dsp:cNvPr id="0" name=""/>
        <dsp:cNvSpPr/>
      </dsp:nvSpPr>
      <dsp:spPr>
        <a:xfrm>
          <a:off x="108464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StackLayout</a:t>
          </a:r>
          <a:endParaRPr lang="en-US" sz="900" kern="1200" dirty="0"/>
        </a:p>
      </dsp:txBody>
      <dsp:txXfrm>
        <a:off x="1099690" y="1282031"/>
        <a:ext cx="778880" cy="483605"/>
      </dsp:txXfrm>
    </dsp:sp>
    <dsp:sp modelId="{62BDC1C5-52D1-4783-A82B-1D6EC3037608}">
      <dsp:nvSpPr>
        <dsp:cNvPr id="0" name=""/>
        <dsp:cNvSpPr/>
      </dsp:nvSpPr>
      <dsp:spPr>
        <a:xfrm>
          <a:off x="6014"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BBE489-9880-42BE-B5CC-976EFBB09EC5}">
      <dsp:nvSpPr>
        <dsp:cNvPr id="0" name=""/>
        <dsp:cNvSpPr/>
      </dsp:nvSpPr>
      <dsp:spPr>
        <a:xfrm>
          <a:off x="95900"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ContentView</a:t>
          </a:r>
          <a:endParaRPr lang="en-US" sz="900" kern="1200" dirty="0"/>
        </a:p>
      </dsp:txBody>
      <dsp:txXfrm>
        <a:off x="110946" y="2031004"/>
        <a:ext cx="778880" cy="483605"/>
      </dsp:txXfrm>
    </dsp:sp>
    <dsp:sp modelId="{26EF1DFB-98F9-476E-BA6D-0AAC4DC416D7}">
      <dsp:nvSpPr>
        <dsp:cNvPr id="0" name=""/>
        <dsp:cNvSpPr/>
      </dsp:nvSpPr>
      <dsp:spPr>
        <a:xfrm>
          <a:off x="6014"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C3F99-9327-4460-87B3-BDF98644CA27}">
      <dsp:nvSpPr>
        <dsp:cNvPr id="0" name=""/>
        <dsp:cNvSpPr/>
      </dsp:nvSpPr>
      <dsp:spPr>
        <a:xfrm>
          <a:off x="95900"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110946" y="2779978"/>
        <a:ext cx="778880" cy="483605"/>
      </dsp:txXfrm>
    </dsp:sp>
    <dsp:sp modelId="{1B7A7B48-A0E4-4D1C-9125-009E13BF7706}">
      <dsp:nvSpPr>
        <dsp:cNvPr id="0" name=""/>
        <dsp:cNvSpPr/>
      </dsp:nvSpPr>
      <dsp:spPr>
        <a:xfrm>
          <a:off x="994758"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4F394-7F29-484B-BC7F-8918A2EAA91A}">
      <dsp:nvSpPr>
        <dsp:cNvPr id="0" name=""/>
        <dsp:cNvSpPr/>
      </dsp:nvSpPr>
      <dsp:spPr>
        <a:xfrm>
          <a:off x="108464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1099690" y="2031004"/>
        <a:ext cx="778880" cy="483605"/>
      </dsp:txXfrm>
    </dsp:sp>
    <dsp:sp modelId="{E42D4626-B73C-4A79-8135-1183A7FF61CC}">
      <dsp:nvSpPr>
        <dsp:cNvPr id="0" name=""/>
        <dsp:cNvSpPr/>
      </dsp:nvSpPr>
      <dsp:spPr>
        <a:xfrm>
          <a:off x="1983501"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FB94F-10AC-487D-B38C-1CA82D4984CD}">
      <dsp:nvSpPr>
        <dsp:cNvPr id="0" name=""/>
        <dsp:cNvSpPr/>
      </dsp:nvSpPr>
      <dsp:spPr>
        <a:xfrm>
          <a:off x="2073387"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WebView</a:t>
          </a:r>
        </a:p>
      </dsp:txBody>
      <dsp:txXfrm>
        <a:off x="2088433" y="2031004"/>
        <a:ext cx="778880" cy="483605"/>
      </dsp:txXfrm>
    </dsp:sp>
    <dsp:sp modelId="{9D1A1540-6140-4FD2-B4CA-C0279A94772D}">
      <dsp:nvSpPr>
        <dsp:cNvPr id="0" name=""/>
        <dsp:cNvSpPr/>
      </dsp:nvSpPr>
      <dsp:spPr>
        <a:xfrm>
          <a:off x="4455361"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D920FE-6A00-46C4-B0FE-9A24504F3E81}">
      <dsp:nvSpPr>
        <dsp:cNvPr id="0" name=""/>
        <dsp:cNvSpPr/>
      </dsp:nvSpPr>
      <dsp:spPr>
        <a:xfrm>
          <a:off x="4545246"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4560292" y="1282031"/>
        <a:ext cx="778880" cy="483605"/>
      </dsp:txXfrm>
    </dsp:sp>
    <dsp:sp modelId="{CE99A764-7795-4D06-A873-72F3E7F0E9A3}">
      <dsp:nvSpPr>
        <dsp:cNvPr id="0" name=""/>
        <dsp:cNvSpPr/>
      </dsp:nvSpPr>
      <dsp:spPr>
        <a:xfrm>
          <a:off x="2972245"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857FA5-ED41-4B8D-9399-DAD6F0B582C6}">
      <dsp:nvSpPr>
        <dsp:cNvPr id="0" name=""/>
        <dsp:cNvSpPr/>
      </dsp:nvSpPr>
      <dsp:spPr>
        <a:xfrm>
          <a:off x="3062131"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3077177" y="2031004"/>
        <a:ext cx="778880" cy="483605"/>
      </dsp:txXfrm>
    </dsp:sp>
    <dsp:sp modelId="{CA5DD24D-7C03-47E3-9981-5187EFC9115F}">
      <dsp:nvSpPr>
        <dsp:cNvPr id="0" name=""/>
        <dsp:cNvSpPr/>
      </dsp:nvSpPr>
      <dsp:spPr>
        <a:xfrm>
          <a:off x="3960989"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33FC73-E6B0-4B47-B203-CB138A119DDF}">
      <dsp:nvSpPr>
        <dsp:cNvPr id="0" name=""/>
        <dsp:cNvSpPr/>
      </dsp:nvSpPr>
      <dsp:spPr>
        <a:xfrm>
          <a:off x="405087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4065920" y="2031004"/>
        <a:ext cx="778880" cy="483605"/>
      </dsp:txXfrm>
    </dsp:sp>
    <dsp:sp modelId="{D7F674A6-2356-4B73-85C5-E1E08B307B87}">
      <dsp:nvSpPr>
        <dsp:cNvPr id="0" name=""/>
        <dsp:cNvSpPr/>
      </dsp:nvSpPr>
      <dsp:spPr>
        <a:xfrm>
          <a:off x="4949732"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22072A-132A-471D-9711-BDC573BECB45}">
      <dsp:nvSpPr>
        <dsp:cNvPr id="0" name=""/>
        <dsp:cNvSpPr/>
      </dsp:nvSpPr>
      <dsp:spPr>
        <a:xfrm>
          <a:off x="5039618"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5054664" y="2031004"/>
        <a:ext cx="778880" cy="483605"/>
      </dsp:txXfrm>
    </dsp:sp>
    <dsp:sp modelId="{2080693F-FB4D-4528-95C5-4913F67A8E08}">
      <dsp:nvSpPr>
        <dsp:cNvPr id="0" name=""/>
        <dsp:cNvSpPr/>
      </dsp:nvSpPr>
      <dsp:spPr>
        <a:xfrm>
          <a:off x="5938476"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D30A24-25AB-40FA-8932-54911783CE6B}">
      <dsp:nvSpPr>
        <dsp:cNvPr id="0" name=""/>
        <dsp:cNvSpPr/>
      </dsp:nvSpPr>
      <dsp:spPr>
        <a:xfrm>
          <a:off x="6028362"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ScrollView</a:t>
          </a:r>
          <a:endParaRPr lang="en-US" sz="900" kern="1200" dirty="0"/>
        </a:p>
      </dsp:txBody>
      <dsp:txXfrm>
        <a:off x="6043408" y="2031004"/>
        <a:ext cx="778880" cy="483605"/>
      </dsp:txXfrm>
    </dsp:sp>
    <dsp:sp modelId="{020C208D-1E0C-4967-8C7B-21041DC68772}">
      <dsp:nvSpPr>
        <dsp:cNvPr id="0" name=""/>
        <dsp:cNvSpPr/>
      </dsp:nvSpPr>
      <dsp:spPr>
        <a:xfrm>
          <a:off x="5938476"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E7AD1B-D599-4D2F-A839-D865CD3E54AA}">
      <dsp:nvSpPr>
        <dsp:cNvPr id="0" name=""/>
        <dsp:cNvSpPr/>
      </dsp:nvSpPr>
      <dsp:spPr>
        <a:xfrm>
          <a:off x="6028362"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6043408" y="2779978"/>
        <a:ext cx="778880" cy="4836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7765C-CBD5-43C3-9072-AAE78B1BBBC7}">
      <dsp:nvSpPr>
        <dsp:cNvPr id="0" name=""/>
        <dsp:cNvSpPr/>
      </dsp:nvSpPr>
      <dsp:spPr>
        <a:xfrm>
          <a:off x="6297242" y="2818751"/>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C304E0-D731-47DE-A75E-CC120CDB1668}">
      <dsp:nvSpPr>
        <dsp:cNvPr id="0" name=""/>
        <dsp:cNvSpPr/>
      </dsp:nvSpPr>
      <dsp:spPr>
        <a:xfrm>
          <a:off x="6297242" y="2069777"/>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000E38-814C-421A-A702-F2606A29388A}">
      <dsp:nvSpPr>
        <dsp:cNvPr id="0" name=""/>
        <dsp:cNvSpPr/>
      </dsp:nvSpPr>
      <dsp:spPr>
        <a:xfrm>
          <a:off x="4859847" y="1320804"/>
          <a:ext cx="1483115" cy="235276"/>
        </a:xfrm>
        <a:custGeom>
          <a:avLst/>
          <a:gdLst/>
          <a:ahLst/>
          <a:cxnLst/>
          <a:rect l="0" t="0" r="0" b="0"/>
          <a:pathLst>
            <a:path>
              <a:moveTo>
                <a:pt x="0" y="0"/>
              </a:moveTo>
              <a:lnTo>
                <a:pt x="0" y="160333"/>
              </a:lnTo>
              <a:lnTo>
                <a:pt x="1483115" y="160333"/>
              </a:lnTo>
              <a:lnTo>
                <a:pt x="1483115"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C7EF40-68FB-4478-8CA7-8426D6C50ACC}">
      <dsp:nvSpPr>
        <dsp:cNvPr id="0" name=""/>
        <dsp:cNvSpPr/>
      </dsp:nvSpPr>
      <dsp:spPr>
        <a:xfrm>
          <a:off x="5308498" y="2069777"/>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A00613-D13E-436D-9237-49911F72BBEB}">
      <dsp:nvSpPr>
        <dsp:cNvPr id="0" name=""/>
        <dsp:cNvSpPr/>
      </dsp:nvSpPr>
      <dsp:spPr>
        <a:xfrm>
          <a:off x="4859847" y="1320804"/>
          <a:ext cx="494371" cy="235276"/>
        </a:xfrm>
        <a:custGeom>
          <a:avLst/>
          <a:gdLst/>
          <a:ahLst/>
          <a:cxnLst/>
          <a:rect l="0" t="0" r="0" b="0"/>
          <a:pathLst>
            <a:path>
              <a:moveTo>
                <a:pt x="0" y="0"/>
              </a:moveTo>
              <a:lnTo>
                <a:pt x="0" y="160333"/>
              </a:lnTo>
              <a:lnTo>
                <a:pt x="494371" y="160333"/>
              </a:lnTo>
              <a:lnTo>
                <a:pt x="494371"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F01B9E-7D71-4E9D-9C43-53256238A31F}">
      <dsp:nvSpPr>
        <dsp:cNvPr id="0" name=""/>
        <dsp:cNvSpPr/>
      </dsp:nvSpPr>
      <dsp:spPr>
        <a:xfrm>
          <a:off x="4319755" y="2069777"/>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51734B-7233-4788-B71E-13701DE74A4C}">
      <dsp:nvSpPr>
        <dsp:cNvPr id="0" name=""/>
        <dsp:cNvSpPr/>
      </dsp:nvSpPr>
      <dsp:spPr>
        <a:xfrm>
          <a:off x="4365475" y="1320804"/>
          <a:ext cx="494371" cy="235276"/>
        </a:xfrm>
        <a:custGeom>
          <a:avLst/>
          <a:gdLst/>
          <a:ahLst/>
          <a:cxnLst/>
          <a:rect l="0" t="0" r="0" b="0"/>
          <a:pathLst>
            <a:path>
              <a:moveTo>
                <a:pt x="494371" y="0"/>
              </a:moveTo>
              <a:lnTo>
                <a:pt x="494371"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2A1834-AECA-4462-A000-2C3BE9DF4C19}">
      <dsp:nvSpPr>
        <dsp:cNvPr id="0" name=""/>
        <dsp:cNvSpPr/>
      </dsp:nvSpPr>
      <dsp:spPr>
        <a:xfrm>
          <a:off x="3331011" y="2069777"/>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FF9F37-DFF4-4A7D-93AA-0DB0F1B892BF}">
      <dsp:nvSpPr>
        <dsp:cNvPr id="0" name=""/>
        <dsp:cNvSpPr/>
      </dsp:nvSpPr>
      <dsp:spPr>
        <a:xfrm>
          <a:off x="3376731" y="1320804"/>
          <a:ext cx="1483115" cy="235276"/>
        </a:xfrm>
        <a:custGeom>
          <a:avLst/>
          <a:gdLst/>
          <a:ahLst/>
          <a:cxnLst/>
          <a:rect l="0" t="0" r="0" b="0"/>
          <a:pathLst>
            <a:path>
              <a:moveTo>
                <a:pt x="1483115" y="0"/>
              </a:moveTo>
              <a:lnTo>
                <a:pt x="1483115"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6E70F3-2139-40EC-B663-D9AD35222802}">
      <dsp:nvSpPr>
        <dsp:cNvPr id="0" name=""/>
        <dsp:cNvSpPr/>
      </dsp:nvSpPr>
      <dsp:spPr>
        <a:xfrm>
          <a:off x="3129545" y="571831"/>
          <a:ext cx="1730301" cy="235276"/>
        </a:xfrm>
        <a:custGeom>
          <a:avLst/>
          <a:gdLst/>
          <a:ahLst/>
          <a:cxnLst/>
          <a:rect l="0" t="0" r="0" b="0"/>
          <a:pathLst>
            <a:path>
              <a:moveTo>
                <a:pt x="0" y="0"/>
              </a:moveTo>
              <a:lnTo>
                <a:pt x="0" y="160333"/>
              </a:lnTo>
              <a:lnTo>
                <a:pt x="1730301" y="160333"/>
              </a:lnTo>
              <a:lnTo>
                <a:pt x="1730301"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4E529F-0B1A-42BA-8000-E0A64181DB48}">
      <dsp:nvSpPr>
        <dsp:cNvPr id="0" name=""/>
        <dsp:cNvSpPr/>
      </dsp:nvSpPr>
      <dsp:spPr>
        <a:xfrm>
          <a:off x="2342267" y="2069777"/>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BBB16-58B3-4D1E-81B1-E21AEDCE74FB}">
      <dsp:nvSpPr>
        <dsp:cNvPr id="0" name=""/>
        <dsp:cNvSpPr/>
      </dsp:nvSpPr>
      <dsp:spPr>
        <a:xfrm>
          <a:off x="1399244" y="1320804"/>
          <a:ext cx="988743" cy="235276"/>
        </a:xfrm>
        <a:custGeom>
          <a:avLst/>
          <a:gdLst/>
          <a:ahLst/>
          <a:cxnLst/>
          <a:rect l="0" t="0" r="0" b="0"/>
          <a:pathLst>
            <a:path>
              <a:moveTo>
                <a:pt x="0" y="0"/>
              </a:moveTo>
              <a:lnTo>
                <a:pt x="0" y="160333"/>
              </a:lnTo>
              <a:lnTo>
                <a:pt x="988743" y="160333"/>
              </a:lnTo>
              <a:lnTo>
                <a:pt x="988743"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38E152-1FC3-4850-BB7D-E370F3EDB309}">
      <dsp:nvSpPr>
        <dsp:cNvPr id="0" name=""/>
        <dsp:cNvSpPr/>
      </dsp:nvSpPr>
      <dsp:spPr>
        <a:xfrm>
          <a:off x="1353524" y="2069777"/>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08E3B8-B1F1-4D6F-A2EC-58FC56D99F89}">
      <dsp:nvSpPr>
        <dsp:cNvPr id="0" name=""/>
        <dsp:cNvSpPr/>
      </dsp:nvSpPr>
      <dsp:spPr>
        <a:xfrm>
          <a:off x="1353524" y="1320804"/>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F85916-778D-438D-8BD5-A5A701223307}">
      <dsp:nvSpPr>
        <dsp:cNvPr id="0" name=""/>
        <dsp:cNvSpPr/>
      </dsp:nvSpPr>
      <dsp:spPr>
        <a:xfrm>
          <a:off x="364780" y="2818751"/>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2B85F8-B175-410F-B5E6-E983AF6BBFDD}">
      <dsp:nvSpPr>
        <dsp:cNvPr id="0" name=""/>
        <dsp:cNvSpPr/>
      </dsp:nvSpPr>
      <dsp:spPr>
        <a:xfrm>
          <a:off x="364780" y="2069777"/>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65E6B-D2D5-4179-924F-8A8919946C74}">
      <dsp:nvSpPr>
        <dsp:cNvPr id="0" name=""/>
        <dsp:cNvSpPr/>
      </dsp:nvSpPr>
      <dsp:spPr>
        <a:xfrm>
          <a:off x="410500" y="1320804"/>
          <a:ext cx="988743" cy="235276"/>
        </a:xfrm>
        <a:custGeom>
          <a:avLst/>
          <a:gdLst/>
          <a:ahLst/>
          <a:cxnLst/>
          <a:rect l="0" t="0" r="0" b="0"/>
          <a:pathLst>
            <a:path>
              <a:moveTo>
                <a:pt x="988743" y="0"/>
              </a:moveTo>
              <a:lnTo>
                <a:pt x="988743"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E31508-E7E1-46B8-AB73-AED2E6622A59}">
      <dsp:nvSpPr>
        <dsp:cNvPr id="0" name=""/>
        <dsp:cNvSpPr/>
      </dsp:nvSpPr>
      <dsp:spPr>
        <a:xfrm>
          <a:off x="1399244" y="571831"/>
          <a:ext cx="1730301" cy="235276"/>
        </a:xfrm>
        <a:custGeom>
          <a:avLst/>
          <a:gdLst/>
          <a:ahLst/>
          <a:cxnLst/>
          <a:rect l="0" t="0" r="0" b="0"/>
          <a:pathLst>
            <a:path>
              <a:moveTo>
                <a:pt x="1730301" y="0"/>
              </a:moveTo>
              <a:lnTo>
                <a:pt x="1730301"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8DE5B-278F-498F-A20D-8FECF6048F81}">
      <dsp:nvSpPr>
        <dsp:cNvPr id="0" name=""/>
        <dsp:cNvSpPr/>
      </dsp:nvSpPr>
      <dsp:spPr>
        <a:xfrm>
          <a:off x="2725059" y="58134"/>
          <a:ext cx="808972" cy="513697"/>
        </a:xfrm>
        <a:prstGeom prst="roundRect">
          <a:avLst>
            <a:gd name="adj" fmla="val 1000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7D80-5772-4962-80D0-EF55E463B742}">
      <dsp:nvSpPr>
        <dsp:cNvPr id="0" name=""/>
        <dsp:cNvSpPr/>
      </dsp:nvSpPr>
      <dsp:spPr>
        <a:xfrm>
          <a:off x="2814945" y="14352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2829991" y="158571"/>
        <a:ext cx="778880" cy="483605"/>
      </dsp:txXfrm>
    </dsp:sp>
    <dsp:sp modelId="{701BAA36-2084-4553-8499-E38BCCAD7519}">
      <dsp:nvSpPr>
        <dsp:cNvPr id="0" name=""/>
        <dsp:cNvSpPr/>
      </dsp:nvSpPr>
      <dsp:spPr>
        <a:xfrm>
          <a:off x="994758" y="807107"/>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E02995-2473-484A-BC9C-7C14D772D593}">
      <dsp:nvSpPr>
        <dsp:cNvPr id="0" name=""/>
        <dsp:cNvSpPr/>
      </dsp:nvSpPr>
      <dsp:spPr>
        <a:xfrm>
          <a:off x="1084644" y="89249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1099690" y="907544"/>
        <a:ext cx="778880" cy="483605"/>
      </dsp:txXfrm>
    </dsp:sp>
    <dsp:sp modelId="{62BDC1C5-52D1-4783-A82B-1D6EC3037608}">
      <dsp:nvSpPr>
        <dsp:cNvPr id="0" name=""/>
        <dsp:cNvSpPr/>
      </dsp:nvSpPr>
      <dsp:spPr>
        <a:xfrm>
          <a:off x="6014" y="1556080"/>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BBE489-9880-42BE-B5CC-976EFBB09EC5}">
      <dsp:nvSpPr>
        <dsp:cNvPr id="0" name=""/>
        <dsp:cNvSpPr/>
      </dsp:nvSpPr>
      <dsp:spPr>
        <a:xfrm>
          <a:off x="95900"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110946" y="1656518"/>
        <a:ext cx="778880" cy="483605"/>
      </dsp:txXfrm>
    </dsp:sp>
    <dsp:sp modelId="{26EF1DFB-98F9-476E-BA6D-0AAC4DC416D7}">
      <dsp:nvSpPr>
        <dsp:cNvPr id="0" name=""/>
        <dsp:cNvSpPr/>
      </dsp:nvSpPr>
      <dsp:spPr>
        <a:xfrm>
          <a:off x="6014" y="2305053"/>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C3F99-9327-4460-87B3-BDF98644CA27}">
      <dsp:nvSpPr>
        <dsp:cNvPr id="0" name=""/>
        <dsp:cNvSpPr/>
      </dsp:nvSpPr>
      <dsp:spPr>
        <a:xfrm>
          <a:off x="95900" y="239044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110946" y="2405491"/>
        <a:ext cx="778880" cy="483605"/>
      </dsp:txXfrm>
    </dsp:sp>
    <dsp:sp modelId="{76AE3655-7D22-4C26-904B-565B6128D2C2}">
      <dsp:nvSpPr>
        <dsp:cNvPr id="0" name=""/>
        <dsp:cNvSpPr/>
      </dsp:nvSpPr>
      <dsp:spPr>
        <a:xfrm>
          <a:off x="6014" y="3054027"/>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85CB20-BA3E-4370-BDF8-A5C9A12732A3}">
      <dsp:nvSpPr>
        <dsp:cNvPr id="0" name=""/>
        <dsp:cNvSpPr/>
      </dsp:nvSpPr>
      <dsp:spPr>
        <a:xfrm>
          <a:off x="95900" y="313941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TextBlock</a:t>
          </a:r>
          <a:endParaRPr lang="en-US" sz="600" kern="1200" dirty="0"/>
        </a:p>
      </dsp:txBody>
      <dsp:txXfrm>
        <a:off x="110946" y="3154464"/>
        <a:ext cx="778880" cy="483605"/>
      </dsp:txXfrm>
    </dsp:sp>
    <dsp:sp modelId="{1B7A7B48-A0E4-4D1C-9125-009E13BF7706}">
      <dsp:nvSpPr>
        <dsp:cNvPr id="0" name=""/>
        <dsp:cNvSpPr/>
      </dsp:nvSpPr>
      <dsp:spPr>
        <a:xfrm>
          <a:off x="994758" y="1556080"/>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4F394-7F29-484B-BC7F-8918A2EAA91A}">
      <dsp:nvSpPr>
        <dsp:cNvPr id="0" name=""/>
        <dsp:cNvSpPr/>
      </dsp:nvSpPr>
      <dsp:spPr>
        <a:xfrm>
          <a:off x="1084644"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1099690" y="1656518"/>
        <a:ext cx="778880" cy="483605"/>
      </dsp:txXfrm>
    </dsp:sp>
    <dsp:sp modelId="{BB96B6A3-1869-4DE7-9537-6EDCEE8F44B2}">
      <dsp:nvSpPr>
        <dsp:cNvPr id="0" name=""/>
        <dsp:cNvSpPr/>
      </dsp:nvSpPr>
      <dsp:spPr>
        <a:xfrm>
          <a:off x="994758" y="2305053"/>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4575DB-2816-4DA8-891B-44AB13D7B829}">
      <dsp:nvSpPr>
        <dsp:cNvPr id="0" name=""/>
        <dsp:cNvSpPr/>
      </dsp:nvSpPr>
      <dsp:spPr>
        <a:xfrm>
          <a:off x="1084644" y="239044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1099690" y="2405491"/>
        <a:ext cx="778880" cy="483605"/>
      </dsp:txXfrm>
    </dsp:sp>
    <dsp:sp modelId="{E42D4626-B73C-4A79-8135-1183A7FF61CC}">
      <dsp:nvSpPr>
        <dsp:cNvPr id="0" name=""/>
        <dsp:cNvSpPr/>
      </dsp:nvSpPr>
      <dsp:spPr>
        <a:xfrm>
          <a:off x="1983501" y="1556080"/>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FB94F-10AC-487D-B38C-1CA82D4984CD}">
      <dsp:nvSpPr>
        <dsp:cNvPr id="0" name=""/>
        <dsp:cNvSpPr/>
      </dsp:nvSpPr>
      <dsp:spPr>
        <a:xfrm>
          <a:off x="2073387"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WebViewRenderer</a:t>
          </a:r>
          <a:endParaRPr lang="en-US" sz="600" kern="1200" dirty="0"/>
        </a:p>
      </dsp:txBody>
      <dsp:txXfrm>
        <a:off x="2088433" y="1656518"/>
        <a:ext cx="778880" cy="483605"/>
      </dsp:txXfrm>
    </dsp:sp>
    <dsp:sp modelId="{FD1D452D-DA26-4904-A602-B2C95C98DC83}">
      <dsp:nvSpPr>
        <dsp:cNvPr id="0" name=""/>
        <dsp:cNvSpPr/>
      </dsp:nvSpPr>
      <dsp:spPr>
        <a:xfrm>
          <a:off x="1983501" y="2305053"/>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35CBA8-EDC7-480B-95BB-28B8C0A754D4}">
      <dsp:nvSpPr>
        <dsp:cNvPr id="0" name=""/>
        <dsp:cNvSpPr/>
      </dsp:nvSpPr>
      <dsp:spPr>
        <a:xfrm>
          <a:off x="2073387" y="239044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WebView</a:t>
          </a:r>
        </a:p>
      </dsp:txBody>
      <dsp:txXfrm>
        <a:off x="2088433" y="2405491"/>
        <a:ext cx="778880" cy="483605"/>
      </dsp:txXfrm>
    </dsp:sp>
    <dsp:sp modelId="{9D1A1540-6140-4FD2-B4CA-C0279A94772D}">
      <dsp:nvSpPr>
        <dsp:cNvPr id="0" name=""/>
        <dsp:cNvSpPr/>
      </dsp:nvSpPr>
      <dsp:spPr>
        <a:xfrm>
          <a:off x="4455361" y="807107"/>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D920FE-6A00-46C4-B0FE-9A24504F3E81}">
      <dsp:nvSpPr>
        <dsp:cNvPr id="0" name=""/>
        <dsp:cNvSpPr/>
      </dsp:nvSpPr>
      <dsp:spPr>
        <a:xfrm>
          <a:off x="4545246" y="89249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4560292" y="907544"/>
        <a:ext cx="778880" cy="483605"/>
      </dsp:txXfrm>
    </dsp:sp>
    <dsp:sp modelId="{CE99A764-7795-4D06-A873-72F3E7F0E9A3}">
      <dsp:nvSpPr>
        <dsp:cNvPr id="0" name=""/>
        <dsp:cNvSpPr/>
      </dsp:nvSpPr>
      <dsp:spPr>
        <a:xfrm>
          <a:off x="2972245" y="1556080"/>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857FA5-ED41-4B8D-9399-DAD6F0B582C6}">
      <dsp:nvSpPr>
        <dsp:cNvPr id="0" name=""/>
        <dsp:cNvSpPr/>
      </dsp:nvSpPr>
      <dsp:spPr>
        <a:xfrm>
          <a:off x="3062131"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3077177" y="1656518"/>
        <a:ext cx="778880" cy="483605"/>
      </dsp:txXfrm>
    </dsp:sp>
    <dsp:sp modelId="{B871304E-F2AA-46C8-8616-FA45C5B29683}">
      <dsp:nvSpPr>
        <dsp:cNvPr id="0" name=""/>
        <dsp:cNvSpPr/>
      </dsp:nvSpPr>
      <dsp:spPr>
        <a:xfrm>
          <a:off x="2972245" y="2305053"/>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5F1A7E-FF97-405B-BF7C-E34F5D0EBBF2}">
      <dsp:nvSpPr>
        <dsp:cNvPr id="0" name=""/>
        <dsp:cNvSpPr/>
      </dsp:nvSpPr>
      <dsp:spPr>
        <a:xfrm>
          <a:off x="3062131" y="239044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Label</a:t>
          </a:r>
        </a:p>
      </dsp:txBody>
      <dsp:txXfrm>
        <a:off x="3077177" y="2405491"/>
        <a:ext cx="778880" cy="483605"/>
      </dsp:txXfrm>
    </dsp:sp>
    <dsp:sp modelId="{CA5DD24D-7C03-47E3-9981-5187EFC9115F}">
      <dsp:nvSpPr>
        <dsp:cNvPr id="0" name=""/>
        <dsp:cNvSpPr/>
      </dsp:nvSpPr>
      <dsp:spPr>
        <a:xfrm>
          <a:off x="3960989" y="1556080"/>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33FC73-E6B0-4B47-B203-CB138A119DDF}">
      <dsp:nvSpPr>
        <dsp:cNvPr id="0" name=""/>
        <dsp:cNvSpPr/>
      </dsp:nvSpPr>
      <dsp:spPr>
        <a:xfrm>
          <a:off x="4050874"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4065920" y="1656518"/>
        <a:ext cx="778880" cy="483605"/>
      </dsp:txXfrm>
    </dsp:sp>
    <dsp:sp modelId="{26437350-8FCF-4516-88EE-52858DF45CD8}">
      <dsp:nvSpPr>
        <dsp:cNvPr id="0" name=""/>
        <dsp:cNvSpPr/>
      </dsp:nvSpPr>
      <dsp:spPr>
        <a:xfrm>
          <a:off x="3960989" y="2305053"/>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0CC185-3CEB-48CE-8E36-B4A81466855C}">
      <dsp:nvSpPr>
        <dsp:cNvPr id="0" name=""/>
        <dsp:cNvSpPr/>
      </dsp:nvSpPr>
      <dsp:spPr>
        <a:xfrm>
          <a:off x="4050874" y="239044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4065920" y="2405491"/>
        <a:ext cx="778880" cy="483605"/>
      </dsp:txXfrm>
    </dsp:sp>
    <dsp:sp modelId="{D7F674A6-2356-4B73-85C5-E1E08B307B87}">
      <dsp:nvSpPr>
        <dsp:cNvPr id="0" name=""/>
        <dsp:cNvSpPr/>
      </dsp:nvSpPr>
      <dsp:spPr>
        <a:xfrm>
          <a:off x="4949732" y="1556080"/>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22072A-132A-471D-9711-BDC573BECB45}">
      <dsp:nvSpPr>
        <dsp:cNvPr id="0" name=""/>
        <dsp:cNvSpPr/>
      </dsp:nvSpPr>
      <dsp:spPr>
        <a:xfrm>
          <a:off x="5039618"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5054664" y="1656518"/>
        <a:ext cx="778880" cy="483605"/>
      </dsp:txXfrm>
    </dsp:sp>
    <dsp:sp modelId="{07FCE676-4228-474F-A52C-22ED5B4FDEC5}">
      <dsp:nvSpPr>
        <dsp:cNvPr id="0" name=""/>
        <dsp:cNvSpPr/>
      </dsp:nvSpPr>
      <dsp:spPr>
        <a:xfrm>
          <a:off x="4949732" y="2305053"/>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03CB55-4070-4312-88B4-24FD1C8D4D37}">
      <dsp:nvSpPr>
        <dsp:cNvPr id="0" name=""/>
        <dsp:cNvSpPr/>
      </dsp:nvSpPr>
      <dsp:spPr>
        <a:xfrm>
          <a:off x="5039618" y="239044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5054664" y="2405491"/>
        <a:ext cx="778880" cy="483605"/>
      </dsp:txXfrm>
    </dsp:sp>
    <dsp:sp modelId="{2080693F-FB4D-4528-95C5-4913F67A8E08}">
      <dsp:nvSpPr>
        <dsp:cNvPr id="0" name=""/>
        <dsp:cNvSpPr/>
      </dsp:nvSpPr>
      <dsp:spPr>
        <a:xfrm>
          <a:off x="5938476" y="1556080"/>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D30A24-25AB-40FA-8932-54911783CE6B}">
      <dsp:nvSpPr>
        <dsp:cNvPr id="0" name=""/>
        <dsp:cNvSpPr/>
      </dsp:nvSpPr>
      <dsp:spPr>
        <a:xfrm>
          <a:off x="6028362"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ScrollViewRenderer</a:t>
          </a:r>
          <a:endParaRPr lang="en-US" sz="600" kern="1200" dirty="0"/>
        </a:p>
      </dsp:txBody>
      <dsp:txXfrm>
        <a:off x="6043408" y="1656518"/>
        <a:ext cx="778880" cy="483605"/>
      </dsp:txXfrm>
    </dsp:sp>
    <dsp:sp modelId="{020C208D-1E0C-4967-8C7B-21041DC68772}">
      <dsp:nvSpPr>
        <dsp:cNvPr id="0" name=""/>
        <dsp:cNvSpPr/>
      </dsp:nvSpPr>
      <dsp:spPr>
        <a:xfrm>
          <a:off x="5938476" y="2305053"/>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E7AD1B-D599-4D2F-A839-D865CD3E54AA}">
      <dsp:nvSpPr>
        <dsp:cNvPr id="0" name=""/>
        <dsp:cNvSpPr/>
      </dsp:nvSpPr>
      <dsp:spPr>
        <a:xfrm>
          <a:off x="6028362" y="239044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6043408" y="2405491"/>
        <a:ext cx="778880" cy="483605"/>
      </dsp:txXfrm>
    </dsp:sp>
    <dsp:sp modelId="{D3D1F1A3-EC28-4E66-B01F-6C1EF42A01F6}">
      <dsp:nvSpPr>
        <dsp:cNvPr id="0" name=""/>
        <dsp:cNvSpPr/>
      </dsp:nvSpPr>
      <dsp:spPr>
        <a:xfrm>
          <a:off x="5938476" y="3054027"/>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50265-C311-455C-9CDF-9998D1C5A2CF}">
      <dsp:nvSpPr>
        <dsp:cNvPr id="0" name=""/>
        <dsp:cNvSpPr/>
      </dsp:nvSpPr>
      <dsp:spPr>
        <a:xfrm>
          <a:off x="6028362" y="313941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6043408" y="3154464"/>
        <a:ext cx="778880" cy="483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304E0-D731-47DE-A75E-CC120CDB1668}">
      <dsp:nvSpPr>
        <dsp:cNvPr id="0" name=""/>
        <dsp:cNvSpPr/>
      </dsp:nvSpPr>
      <dsp:spPr>
        <a:xfrm>
          <a:off x="6297242"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000E38-814C-421A-A702-F2606A29388A}">
      <dsp:nvSpPr>
        <dsp:cNvPr id="0" name=""/>
        <dsp:cNvSpPr/>
      </dsp:nvSpPr>
      <dsp:spPr>
        <a:xfrm>
          <a:off x="4859847" y="1695291"/>
          <a:ext cx="1483115" cy="235276"/>
        </a:xfrm>
        <a:custGeom>
          <a:avLst/>
          <a:gdLst/>
          <a:ahLst/>
          <a:cxnLst/>
          <a:rect l="0" t="0" r="0" b="0"/>
          <a:pathLst>
            <a:path>
              <a:moveTo>
                <a:pt x="0" y="0"/>
              </a:moveTo>
              <a:lnTo>
                <a:pt x="0" y="160333"/>
              </a:lnTo>
              <a:lnTo>
                <a:pt x="1483115" y="160333"/>
              </a:lnTo>
              <a:lnTo>
                <a:pt x="1483115"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A00613-D13E-436D-9237-49911F72BBEB}">
      <dsp:nvSpPr>
        <dsp:cNvPr id="0" name=""/>
        <dsp:cNvSpPr/>
      </dsp:nvSpPr>
      <dsp:spPr>
        <a:xfrm>
          <a:off x="4859847" y="1695291"/>
          <a:ext cx="494371" cy="235276"/>
        </a:xfrm>
        <a:custGeom>
          <a:avLst/>
          <a:gdLst/>
          <a:ahLst/>
          <a:cxnLst/>
          <a:rect l="0" t="0" r="0" b="0"/>
          <a:pathLst>
            <a:path>
              <a:moveTo>
                <a:pt x="0" y="0"/>
              </a:moveTo>
              <a:lnTo>
                <a:pt x="0" y="160333"/>
              </a:lnTo>
              <a:lnTo>
                <a:pt x="494371" y="160333"/>
              </a:lnTo>
              <a:lnTo>
                <a:pt x="494371"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51734B-7233-4788-B71E-13701DE74A4C}">
      <dsp:nvSpPr>
        <dsp:cNvPr id="0" name=""/>
        <dsp:cNvSpPr/>
      </dsp:nvSpPr>
      <dsp:spPr>
        <a:xfrm>
          <a:off x="4365475" y="1695291"/>
          <a:ext cx="494371" cy="235276"/>
        </a:xfrm>
        <a:custGeom>
          <a:avLst/>
          <a:gdLst/>
          <a:ahLst/>
          <a:cxnLst/>
          <a:rect l="0" t="0" r="0" b="0"/>
          <a:pathLst>
            <a:path>
              <a:moveTo>
                <a:pt x="494371" y="0"/>
              </a:moveTo>
              <a:lnTo>
                <a:pt x="494371"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FF9F37-DFF4-4A7D-93AA-0DB0F1B892BF}">
      <dsp:nvSpPr>
        <dsp:cNvPr id="0" name=""/>
        <dsp:cNvSpPr/>
      </dsp:nvSpPr>
      <dsp:spPr>
        <a:xfrm>
          <a:off x="3376731" y="1695291"/>
          <a:ext cx="1483115" cy="235276"/>
        </a:xfrm>
        <a:custGeom>
          <a:avLst/>
          <a:gdLst/>
          <a:ahLst/>
          <a:cxnLst/>
          <a:rect l="0" t="0" r="0" b="0"/>
          <a:pathLst>
            <a:path>
              <a:moveTo>
                <a:pt x="1483115" y="0"/>
              </a:moveTo>
              <a:lnTo>
                <a:pt x="1483115"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6E70F3-2139-40EC-B663-D9AD35222802}">
      <dsp:nvSpPr>
        <dsp:cNvPr id="0" name=""/>
        <dsp:cNvSpPr/>
      </dsp:nvSpPr>
      <dsp:spPr>
        <a:xfrm>
          <a:off x="3129545" y="946317"/>
          <a:ext cx="1730301" cy="235276"/>
        </a:xfrm>
        <a:custGeom>
          <a:avLst/>
          <a:gdLst/>
          <a:ahLst/>
          <a:cxnLst/>
          <a:rect l="0" t="0" r="0" b="0"/>
          <a:pathLst>
            <a:path>
              <a:moveTo>
                <a:pt x="0" y="0"/>
              </a:moveTo>
              <a:lnTo>
                <a:pt x="0" y="160333"/>
              </a:lnTo>
              <a:lnTo>
                <a:pt x="1730301" y="160333"/>
              </a:lnTo>
              <a:lnTo>
                <a:pt x="1730301"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BBB16-58B3-4D1E-81B1-E21AEDCE74FB}">
      <dsp:nvSpPr>
        <dsp:cNvPr id="0" name=""/>
        <dsp:cNvSpPr/>
      </dsp:nvSpPr>
      <dsp:spPr>
        <a:xfrm>
          <a:off x="1399244" y="1695291"/>
          <a:ext cx="988743" cy="235276"/>
        </a:xfrm>
        <a:custGeom>
          <a:avLst/>
          <a:gdLst/>
          <a:ahLst/>
          <a:cxnLst/>
          <a:rect l="0" t="0" r="0" b="0"/>
          <a:pathLst>
            <a:path>
              <a:moveTo>
                <a:pt x="0" y="0"/>
              </a:moveTo>
              <a:lnTo>
                <a:pt x="0" y="160333"/>
              </a:lnTo>
              <a:lnTo>
                <a:pt x="988743" y="160333"/>
              </a:lnTo>
              <a:lnTo>
                <a:pt x="988743"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08E3B8-B1F1-4D6F-A2EC-58FC56D99F89}">
      <dsp:nvSpPr>
        <dsp:cNvPr id="0" name=""/>
        <dsp:cNvSpPr/>
      </dsp:nvSpPr>
      <dsp:spPr>
        <a:xfrm>
          <a:off x="1353524"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2B85F8-B175-410F-B5E6-E983AF6BBFDD}">
      <dsp:nvSpPr>
        <dsp:cNvPr id="0" name=""/>
        <dsp:cNvSpPr/>
      </dsp:nvSpPr>
      <dsp:spPr>
        <a:xfrm>
          <a:off x="364780"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65E6B-D2D5-4179-924F-8A8919946C74}">
      <dsp:nvSpPr>
        <dsp:cNvPr id="0" name=""/>
        <dsp:cNvSpPr/>
      </dsp:nvSpPr>
      <dsp:spPr>
        <a:xfrm>
          <a:off x="410500" y="1695291"/>
          <a:ext cx="988743" cy="235276"/>
        </a:xfrm>
        <a:custGeom>
          <a:avLst/>
          <a:gdLst/>
          <a:ahLst/>
          <a:cxnLst/>
          <a:rect l="0" t="0" r="0" b="0"/>
          <a:pathLst>
            <a:path>
              <a:moveTo>
                <a:pt x="988743" y="0"/>
              </a:moveTo>
              <a:lnTo>
                <a:pt x="988743"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E31508-E7E1-46B8-AB73-AED2E6622A59}">
      <dsp:nvSpPr>
        <dsp:cNvPr id="0" name=""/>
        <dsp:cNvSpPr/>
      </dsp:nvSpPr>
      <dsp:spPr>
        <a:xfrm>
          <a:off x="1399244" y="946317"/>
          <a:ext cx="1730301" cy="235276"/>
        </a:xfrm>
        <a:custGeom>
          <a:avLst/>
          <a:gdLst/>
          <a:ahLst/>
          <a:cxnLst/>
          <a:rect l="0" t="0" r="0" b="0"/>
          <a:pathLst>
            <a:path>
              <a:moveTo>
                <a:pt x="1730301" y="0"/>
              </a:moveTo>
              <a:lnTo>
                <a:pt x="1730301"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8DE5B-278F-498F-A20D-8FECF6048F81}">
      <dsp:nvSpPr>
        <dsp:cNvPr id="0" name=""/>
        <dsp:cNvSpPr/>
      </dsp:nvSpPr>
      <dsp:spPr>
        <a:xfrm>
          <a:off x="2725059" y="432620"/>
          <a:ext cx="808972" cy="513697"/>
        </a:xfrm>
        <a:prstGeom prst="roundRect">
          <a:avLst>
            <a:gd name="adj" fmla="val 1000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7D80-5772-4962-80D0-EF55E463B742}">
      <dsp:nvSpPr>
        <dsp:cNvPr id="0" name=""/>
        <dsp:cNvSpPr/>
      </dsp:nvSpPr>
      <dsp:spPr>
        <a:xfrm>
          <a:off x="2814945" y="51801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2829991" y="533058"/>
        <a:ext cx="778880" cy="483605"/>
      </dsp:txXfrm>
    </dsp:sp>
    <dsp:sp modelId="{701BAA36-2084-4553-8499-E38BCCAD7519}">
      <dsp:nvSpPr>
        <dsp:cNvPr id="0" name=""/>
        <dsp:cNvSpPr/>
      </dsp:nvSpPr>
      <dsp:spPr>
        <a:xfrm>
          <a:off x="994758"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E02995-2473-484A-BC9C-7C14D772D593}">
      <dsp:nvSpPr>
        <dsp:cNvPr id="0" name=""/>
        <dsp:cNvSpPr/>
      </dsp:nvSpPr>
      <dsp:spPr>
        <a:xfrm>
          <a:off x="108464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StackLayout</a:t>
          </a:r>
          <a:endParaRPr lang="en-US" sz="900" kern="1200" dirty="0"/>
        </a:p>
      </dsp:txBody>
      <dsp:txXfrm>
        <a:off x="1099690" y="1282031"/>
        <a:ext cx="778880" cy="483605"/>
      </dsp:txXfrm>
    </dsp:sp>
    <dsp:sp modelId="{62BDC1C5-52D1-4783-A82B-1D6EC3037608}">
      <dsp:nvSpPr>
        <dsp:cNvPr id="0" name=""/>
        <dsp:cNvSpPr/>
      </dsp:nvSpPr>
      <dsp:spPr>
        <a:xfrm>
          <a:off x="6014"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BBE489-9880-42BE-B5CC-976EFBB09EC5}">
      <dsp:nvSpPr>
        <dsp:cNvPr id="0" name=""/>
        <dsp:cNvSpPr/>
      </dsp:nvSpPr>
      <dsp:spPr>
        <a:xfrm>
          <a:off x="95900"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ContentView</a:t>
          </a:r>
          <a:endParaRPr lang="en-US" sz="900" kern="1200" dirty="0"/>
        </a:p>
      </dsp:txBody>
      <dsp:txXfrm>
        <a:off x="110946" y="2031004"/>
        <a:ext cx="778880" cy="483605"/>
      </dsp:txXfrm>
    </dsp:sp>
    <dsp:sp modelId="{26EF1DFB-98F9-476E-BA6D-0AAC4DC416D7}">
      <dsp:nvSpPr>
        <dsp:cNvPr id="0" name=""/>
        <dsp:cNvSpPr/>
      </dsp:nvSpPr>
      <dsp:spPr>
        <a:xfrm>
          <a:off x="6014"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C3F99-9327-4460-87B3-BDF98644CA27}">
      <dsp:nvSpPr>
        <dsp:cNvPr id="0" name=""/>
        <dsp:cNvSpPr/>
      </dsp:nvSpPr>
      <dsp:spPr>
        <a:xfrm>
          <a:off x="95900"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110946" y="2779978"/>
        <a:ext cx="778880" cy="483605"/>
      </dsp:txXfrm>
    </dsp:sp>
    <dsp:sp modelId="{1B7A7B48-A0E4-4D1C-9125-009E13BF7706}">
      <dsp:nvSpPr>
        <dsp:cNvPr id="0" name=""/>
        <dsp:cNvSpPr/>
      </dsp:nvSpPr>
      <dsp:spPr>
        <a:xfrm>
          <a:off x="994758"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4F394-7F29-484B-BC7F-8918A2EAA91A}">
      <dsp:nvSpPr>
        <dsp:cNvPr id="0" name=""/>
        <dsp:cNvSpPr/>
      </dsp:nvSpPr>
      <dsp:spPr>
        <a:xfrm>
          <a:off x="108464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1099690" y="2031004"/>
        <a:ext cx="778880" cy="483605"/>
      </dsp:txXfrm>
    </dsp:sp>
    <dsp:sp modelId="{E42D4626-B73C-4A79-8135-1183A7FF61CC}">
      <dsp:nvSpPr>
        <dsp:cNvPr id="0" name=""/>
        <dsp:cNvSpPr/>
      </dsp:nvSpPr>
      <dsp:spPr>
        <a:xfrm>
          <a:off x="1983501"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FB94F-10AC-487D-B38C-1CA82D4984CD}">
      <dsp:nvSpPr>
        <dsp:cNvPr id="0" name=""/>
        <dsp:cNvSpPr/>
      </dsp:nvSpPr>
      <dsp:spPr>
        <a:xfrm>
          <a:off x="2073387"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WebView</a:t>
          </a:r>
        </a:p>
      </dsp:txBody>
      <dsp:txXfrm>
        <a:off x="2088433" y="2031004"/>
        <a:ext cx="778880" cy="483605"/>
      </dsp:txXfrm>
    </dsp:sp>
    <dsp:sp modelId="{9D1A1540-6140-4FD2-B4CA-C0279A94772D}">
      <dsp:nvSpPr>
        <dsp:cNvPr id="0" name=""/>
        <dsp:cNvSpPr/>
      </dsp:nvSpPr>
      <dsp:spPr>
        <a:xfrm>
          <a:off x="4455361"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D920FE-6A00-46C4-B0FE-9A24504F3E81}">
      <dsp:nvSpPr>
        <dsp:cNvPr id="0" name=""/>
        <dsp:cNvSpPr/>
      </dsp:nvSpPr>
      <dsp:spPr>
        <a:xfrm>
          <a:off x="4545246"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4560292" y="1282031"/>
        <a:ext cx="778880" cy="483605"/>
      </dsp:txXfrm>
    </dsp:sp>
    <dsp:sp modelId="{CE99A764-7795-4D06-A873-72F3E7F0E9A3}">
      <dsp:nvSpPr>
        <dsp:cNvPr id="0" name=""/>
        <dsp:cNvSpPr/>
      </dsp:nvSpPr>
      <dsp:spPr>
        <a:xfrm>
          <a:off x="2972245"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857FA5-ED41-4B8D-9399-DAD6F0B582C6}">
      <dsp:nvSpPr>
        <dsp:cNvPr id="0" name=""/>
        <dsp:cNvSpPr/>
      </dsp:nvSpPr>
      <dsp:spPr>
        <a:xfrm>
          <a:off x="3062131"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3077177" y="2031004"/>
        <a:ext cx="778880" cy="483605"/>
      </dsp:txXfrm>
    </dsp:sp>
    <dsp:sp modelId="{CA5DD24D-7C03-47E3-9981-5187EFC9115F}">
      <dsp:nvSpPr>
        <dsp:cNvPr id="0" name=""/>
        <dsp:cNvSpPr/>
      </dsp:nvSpPr>
      <dsp:spPr>
        <a:xfrm>
          <a:off x="3960989"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33FC73-E6B0-4B47-B203-CB138A119DDF}">
      <dsp:nvSpPr>
        <dsp:cNvPr id="0" name=""/>
        <dsp:cNvSpPr/>
      </dsp:nvSpPr>
      <dsp:spPr>
        <a:xfrm>
          <a:off x="405087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4065920" y="2031004"/>
        <a:ext cx="778880" cy="483605"/>
      </dsp:txXfrm>
    </dsp:sp>
    <dsp:sp modelId="{D7F674A6-2356-4B73-85C5-E1E08B307B87}">
      <dsp:nvSpPr>
        <dsp:cNvPr id="0" name=""/>
        <dsp:cNvSpPr/>
      </dsp:nvSpPr>
      <dsp:spPr>
        <a:xfrm>
          <a:off x="4949732"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22072A-132A-471D-9711-BDC573BECB45}">
      <dsp:nvSpPr>
        <dsp:cNvPr id="0" name=""/>
        <dsp:cNvSpPr/>
      </dsp:nvSpPr>
      <dsp:spPr>
        <a:xfrm>
          <a:off x="5039618"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5054664" y="2031004"/>
        <a:ext cx="778880" cy="483605"/>
      </dsp:txXfrm>
    </dsp:sp>
    <dsp:sp modelId="{2080693F-FB4D-4528-95C5-4913F67A8E08}">
      <dsp:nvSpPr>
        <dsp:cNvPr id="0" name=""/>
        <dsp:cNvSpPr/>
      </dsp:nvSpPr>
      <dsp:spPr>
        <a:xfrm>
          <a:off x="5938476"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D30A24-25AB-40FA-8932-54911783CE6B}">
      <dsp:nvSpPr>
        <dsp:cNvPr id="0" name=""/>
        <dsp:cNvSpPr/>
      </dsp:nvSpPr>
      <dsp:spPr>
        <a:xfrm>
          <a:off x="6028362"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ScrollView</a:t>
          </a:r>
          <a:endParaRPr lang="en-US" sz="900" kern="1200" dirty="0"/>
        </a:p>
      </dsp:txBody>
      <dsp:txXfrm>
        <a:off x="6043408" y="2031004"/>
        <a:ext cx="778880" cy="483605"/>
      </dsp:txXfrm>
    </dsp:sp>
    <dsp:sp modelId="{020C208D-1E0C-4967-8C7B-21041DC68772}">
      <dsp:nvSpPr>
        <dsp:cNvPr id="0" name=""/>
        <dsp:cNvSpPr/>
      </dsp:nvSpPr>
      <dsp:spPr>
        <a:xfrm>
          <a:off x="5938476"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E7AD1B-D599-4D2F-A839-D865CD3E54AA}">
      <dsp:nvSpPr>
        <dsp:cNvPr id="0" name=""/>
        <dsp:cNvSpPr/>
      </dsp:nvSpPr>
      <dsp:spPr>
        <a:xfrm>
          <a:off x="6028362"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6043408" y="2779978"/>
        <a:ext cx="778880" cy="4836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7765C-CBD5-43C3-9072-AAE78B1BBBC7}">
      <dsp:nvSpPr>
        <dsp:cNvPr id="0" name=""/>
        <dsp:cNvSpPr/>
      </dsp:nvSpPr>
      <dsp:spPr>
        <a:xfrm>
          <a:off x="6297242"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9619FB-1B16-46E1-B80B-B32DD8BA5296}">
      <dsp:nvSpPr>
        <dsp:cNvPr id="0" name=""/>
        <dsp:cNvSpPr/>
      </dsp:nvSpPr>
      <dsp:spPr>
        <a:xfrm>
          <a:off x="6297242"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45CA6C-5CB4-4E83-8A06-575291EFB65D}">
      <dsp:nvSpPr>
        <dsp:cNvPr id="0" name=""/>
        <dsp:cNvSpPr/>
      </dsp:nvSpPr>
      <dsp:spPr>
        <a:xfrm>
          <a:off x="3376731" y="946317"/>
          <a:ext cx="2966230" cy="235276"/>
        </a:xfrm>
        <a:custGeom>
          <a:avLst/>
          <a:gdLst/>
          <a:ahLst/>
          <a:cxnLst/>
          <a:rect l="0" t="0" r="0" b="0"/>
          <a:pathLst>
            <a:path>
              <a:moveTo>
                <a:pt x="0" y="0"/>
              </a:moveTo>
              <a:lnTo>
                <a:pt x="0" y="160333"/>
              </a:lnTo>
              <a:lnTo>
                <a:pt x="2966230" y="160333"/>
              </a:lnTo>
              <a:lnTo>
                <a:pt x="296623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AA563F-629A-4640-9DBD-456693F242F1}">
      <dsp:nvSpPr>
        <dsp:cNvPr id="0" name=""/>
        <dsp:cNvSpPr/>
      </dsp:nvSpPr>
      <dsp:spPr>
        <a:xfrm>
          <a:off x="5308498"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F7C47B-A049-4D60-81C1-A5FEE7160388}">
      <dsp:nvSpPr>
        <dsp:cNvPr id="0" name=""/>
        <dsp:cNvSpPr/>
      </dsp:nvSpPr>
      <dsp:spPr>
        <a:xfrm>
          <a:off x="3376731" y="946317"/>
          <a:ext cx="1977487" cy="235276"/>
        </a:xfrm>
        <a:custGeom>
          <a:avLst/>
          <a:gdLst/>
          <a:ahLst/>
          <a:cxnLst/>
          <a:rect l="0" t="0" r="0" b="0"/>
          <a:pathLst>
            <a:path>
              <a:moveTo>
                <a:pt x="0" y="0"/>
              </a:moveTo>
              <a:lnTo>
                <a:pt x="0" y="160333"/>
              </a:lnTo>
              <a:lnTo>
                <a:pt x="1977487" y="160333"/>
              </a:lnTo>
              <a:lnTo>
                <a:pt x="1977487"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6D7505-539D-4548-972D-30075C75AB83}">
      <dsp:nvSpPr>
        <dsp:cNvPr id="0" name=""/>
        <dsp:cNvSpPr/>
      </dsp:nvSpPr>
      <dsp:spPr>
        <a:xfrm>
          <a:off x="4319755"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923B53-4B6F-48DF-9316-830356C7014F}">
      <dsp:nvSpPr>
        <dsp:cNvPr id="0" name=""/>
        <dsp:cNvSpPr/>
      </dsp:nvSpPr>
      <dsp:spPr>
        <a:xfrm>
          <a:off x="3376731" y="946317"/>
          <a:ext cx="988743" cy="235276"/>
        </a:xfrm>
        <a:custGeom>
          <a:avLst/>
          <a:gdLst/>
          <a:ahLst/>
          <a:cxnLst/>
          <a:rect l="0" t="0" r="0" b="0"/>
          <a:pathLst>
            <a:path>
              <a:moveTo>
                <a:pt x="0" y="0"/>
              </a:moveTo>
              <a:lnTo>
                <a:pt x="0" y="160333"/>
              </a:lnTo>
              <a:lnTo>
                <a:pt x="988743" y="160333"/>
              </a:lnTo>
              <a:lnTo>
                <a:pt x="988743"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784BE6-126B-4BD4-83B9-51FABA889609}">
      <dsp:nvSpPr>
        <dsp:cNvPr id="0" name=""/>
        <dsp:cNvSpPr/>
      </dsp:nvSpPr>
      <dsp:spPr>
        <a:xfrm>
          <a:off x="3331011"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86F120-4282-442B-9AAC-B00254116052}">
      <dsp:nvSpPr>
        <dsp:cNvPr id="0" name=""/>
        <dsp:cNvSpPr/>
      </dsp:nvSpPr>
      <dsp:spPr>
        <a:xfrm>
          <a:off x="3331011" y="946317"/>
          <a:ext cx="91440" cy="235276"/>
        </a:xfrm>
        <a:custGeom>
          <a:avLst/>
          <a:gdLst/>
          <a:ahLst/>
          <a:cxnLst/>
          <a:rect l="0" t="0" r="0" b="0"/>
          <a:pathLst>
            <a:path>
              <a:moveTo>
                <a:pt x="45720" y="0"/>
              </a:moveTo>
              <a:lnTo>
                <a:pt x="4572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6C0215-B079-4C7A-8235-E4DF1ED8BE03}">
      <dsp:nvSpPr>
        <dsp:cNvPr id="0" name=""/>
        <dsp:cNvSpPr/>
      </dsp:nvSpPr>
      <dsp:spPr>
        <a:xfrm>
          <a:off x="2342267"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7BFE1C-8DEE-47BA-B85E-110A5CA1F4F5}">
      <dsp:nvSpPr>
        <dsp:cNvPr id="0" name=""/>
        <dsp:cNvSpPr/>
      </dsp:nvSpPr>
      <dsp:spPr>
        <a:xfrm>
          <a:off x="2387987" y="946317"/>
          <a:ext cx="988743" cy="235276"/>
        </a:xfrm>
        <a:custGeom>
          <a:avLst/>
          <a:gdLst/>
          <a:ahLst/>
          <a:cxnLst/>
          <a:rect l="0" t="0" r="0" b="0"/>
          <a:pathLst>
            <a:path>
              <a:moveTo>
                <a:pt x="988743" y="0"/>
              </a:moveTo>
              <a:lnTo>
                <a:pt x="988743"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6E18E6-90D6-437A-89EB-87B1C8CB71D3}">
      <dsp:nvSpPr>
        <dsp:cNvPr id="0" name=""/>
        <dsp:cNvSpPr/>
      </dsp:nvSpPr>
      <dsp:spPr>
        <a:xfrm>
          <a:off x="1353524"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AD6C4-79E5-4A5C-AD97-23D5A3701C51}">
      <dsp:nvSpPr>
        <dsp:cNvPr id="0" name=""/>
        <dsp:cNvSpPr/>
      </dsp:nvSpPr>
      <dsp:spPr>
        <a:xfrm>
          <a:off x="1399244" y="946317"/>
          <a:ext cx="1977487" cy="235276"/>
        </a:xfrm>
        <a:custGeom>
          <a:avLst/>
          <a:gdLst/>
          <a:ahLst/>
          <a:cxnLst/>
          <a:rect l="0" t="0" r="0" b="0"/>
          <a:pathLst>
            <a:path>
              <a:moveTo>
                <a:pt x="1977487" y="0"/>
              </a:moveTo>
              <a:lnTo>
                <a:pt x="1977487"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7A657D-1ADE-4C13-A984-646C32DE2D3E}">
      <dsp:nvSpPr>
        <dsp:cNvPr id="0" name=""/>
        <dsp:cNvSpPr/>
      </dsp:nvSpPr>
      <dsp:spPr>
        <a:xfrm>
          <a:off x="364780"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A31A6-B642-4DE6-B9E1-0A25E13F3072}">
      <dsp:nvSpPr>
        <dsp:cNvPr id="0" name=""/>
        <dsp:cNvSpPr/>
      </dsp:nvSpPr>
      <dsp:spPr>
        <a:xfrm>
          <a:off x="410500" y="946317"/>
          <a:ext cx="2966230" cy="235276"/>
        </a:xfrm>
        <a:custGeom>
          <a:avLst/>
          <a:gdLst/>
          <a:ahLst/>
          <a:cxnLst/>
          <a:rect l="0" t="0" r="0" b="0"/>
          <a:pathLst>
            <a:path>
              <a:moveTo>
                <a:pt x="2966230" y="0"/>
              </a:moveTo>
              <a:lnTo>
                <a:pt x="2966230"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8DE5B-278F-498F-A20D-8FECF6048F81}">
      <dsp:nvSpPr>
        <dsp:cNvPr id="0" name=""/>
        <dsp:cNvSpPr/>
      </dsp:nvSpPr>
      <dsp:spPr>
        <a:xfrm>
          <a:off x="2972245" y="432620"/>
          <a:ext cx="808972" cy="513697"/>
        </a:xfrm>
        <a:prstGeom prst="roundRect">
          <a:avLst>
            <a:gd name="adj" fmla="val 1000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7D80-5772-4962-80D0-EF55E463B742}">
      <dsp:nvSpPr>
        <dsp:cNvPr id="0" name=""/>
        <dsp:cNvSpPr/>
      </dsp:nvSpPr>
      <dsp:spPr>
        <a:xfrm>
          <a:off x="3062131" y="51801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3077177" y="533058"/>
        <a:ext cx="778880" cy="483605"/>
      </dsp:txXfrm>
    </dsp:sp>
    <dsp:sp modelId="{CFCFBAC0-919D-46BA-BFFE-8B106FDEAC99}">
      <dsp:nvSpPr>
        <dsp:cNvPr id="0" name=""/>
        <dsp:cNvSpPr/>
      </dsp:nvSpPr>
      <dsp:spPr>
        <a:xfrm>
          <a:off x="6014"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952D0-7FCB-45B7-BC7D-FC47BFBDDE2A}">
      <dsp:nvSpPr>
        <dsp:cNvPr id="0" name=""/>
        <dsp:cNvSpPr/>
      </dsp:nvSpPr>
      <dsp:spPr>
        <a:xfrm>
          <a:off x="95900"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110946" y="1282031"/>
        <a:ext cx="778880" cy="483605"/>
      </dsp:txXfrm>
    </dsp:sp>
    <dsp:sp modelId="{94478B9F-53B5-4BE8-A741-4CD672BB43F7}">
      <dsp:nvSpPr>
        <dsp:cNvPr id="0" name=""/>
        <dsp:cNvSpPr/>
      </dsp:nvSpPr>
      <dsp:spPr>
        <a:xfrm>
          <a:off x="6014"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70FA53-056F-4686-BF89-07765B66830F}">
      <dsp:nvSpPr>
        <dsp:cNvPr id="0" name=""/>
        <dsp:cNvSpPr/>
      </dsp:nvSpPr>
      <dsp:spPr>
        <a:xfrm>
          <a:off x="95900"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TextBlock</a:t>
          </a:r>
          <a:endParaRPr lang="en-US" sz="600" kern="1200" dirty="0"/>
        </a:p>
      </dsp:txBody>
      <dsp:txXfrm>
        <a:off x="110946" y="2031004"/>
        <a:ext cx="778880" cy="483605"/>
      </dsp:txXfrm>
    </dsp:sp>
    <dsp:sp modelId="{1F9AF958-960D-4601-9E9F-AEE421922B64}">
      <dsp:nvSpPr>
        <dsp:cNvPr id="0" name=""/>
        <dsp:cNvSpPr/>
      </dsp:nvSpPr>
      <dsp:spPr>
        <a:xfrm>
          <a:off x="994758"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E742FC-454E-43FA-BE7F-E63D7EA9F191}">
      <dsp:nvSpPr>
        <dsp:cNvPr id="0" name=""/>
        <dsp:cNvSpPr/>
      </dsp:nvSpPr>
      <dsp:spPr>
        <a:xfrm>
          <a:off x="108464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1099690" y="1282031"/>
        <a:ext cx="778880" cy="483605"/>
      </dsp:txXfrm>
    </dsp:sp>
    <dsp:sp modelId="{CCD68DBE-71E6-4C80-ABA3-D3616019CB59}">
      <dsp:nvSpPr>
        <dsp:cNvPr id="0" name=""/>
        <dsp:cNvSpPr/>
      </dsp:nvSpPr>
      <dsp:spPr>
        <a:xfrm>
          <a:off x="994758"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27FB78-3AEC-4176-9904-7288AAE885A3}">
      <dsp:nvSpPr>
        <dsp:cNvPr id="0" name=""/>
        <dsp:cNvSpPr/>
      </dsp:nvSpPr>
      <dsp:spPr>
        <a:xfrm>
          <a:off x="108464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1099690" y="2031004"/>
        <a:ext cx="778880" cy="483605"/>
      </dsp:txXfrm>
    </dsp:sp>
    <dsp:sp modelId="{88704B83-9844-48F5-BA9E-31941FEB00E1}">
      <dsp:nvSpPr>
        <dsp:cNvPr id="0" name=""/>
        <dsp:cNvSpPr/>
      </dsp:nvSpPr>
      <dsp:spPr>
        <a:xfrm>
          <a:off x="1983501"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1C03A-C256-4167-9876-5217040D6170}">
      <dsp:nvSpPr>
        <dsp:cNvPr id="0" name=""/>
        <dsp:cNvSpPr/>
      </dsp:nvSpPr>
      <dsp:spPr>
        <a:xfrm>
          <a:off x="2073387"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WebViewRenderer</a:t>
          </a:r>
          <a:endParaRPr lang="en-US" sz="600" kern="1200" dirty="0"/>
        </a:p>
      </dsp:txBody>
      <dsp:txXfrm>
        <a:off x="2088433" y="1282031"/>
        <a:ext cx="778880" cy="483605"/>
      </dsp:txXfrm>
    </dsp:sp>
    <dsp:sp modelId="{3B129340-FEBB-4454-972E-662C0493CA1F}">
      <dsp:nvSpPr>
        <dsp:cNvPr id="0" name=""/>
        <dsp:cNvSpPr/>
      </dsp:nvSpPr>
      <dsp:spPr>
        <a:xfrm>
          <a:off x="1983501"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0C07FD-43C1-43B0-9D66-296CD4956DC7}">
      <dsp:nvSpPr>
        <dsp:cNvPr id="0" name=""/>
        <dsp:cNvSpPr/>
      </dsp:nvSpPr>
      <dsp:spPr>
        <a:xfrm>
          <a:off x="2073387"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WebView</a:t>
          </a:r>
        </a:p>
      </dsp:txBody>
      <dsp:txXfrm>
        <a:off x="2088433" y="2031004"/>
        <a:ext cx="778880" cy="483605"/>
      </dsp:txXfrm>
    </dsp:sp>
    <dsp:sp modelId="{F012D052-BF46-4031-A0FE-456666B60056}">
      <dsp:nvSpPr>
        <dsp:cNvPr id="0" name=""/>
        <dsp:cNvSpPr/>
      </dsp:nvSpPr>
      <dsp:spPr>
        <a:xfrm>
          <a:off x="2972245"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ACA1C-C178-47EF-87B6-7413F57D3415}">
      <dsp:nvSpPr>
        <dsp:cNvPr id="0" name=""/>
        <dsp:cNvSpPr/>
      </dsp:nvSpPr>
      <dsp:spPr>
        <a:xfrm>
          <a:off x="3062131"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3077177" y="1282031"/>
        <a:ext cx="778880" cy="483605"/>
      </dsp:txXfrm>
    </dsp:sp>
    <dsp:sp modelId="{F10E811F-6869-480F-9314-B58286E03E9D}">
      <dsp:nvSpPr>
        <dsp:cNvPr id="0" name=""/>
        <dsp:cNvSpPr/>
      </dsp:nvSpPr>
      <dsp:spPr>
        <a:xfrm>
          <a:off x="2972245"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553A18-18F5-4681-831F-C777862F52A3}">
      <dsp:nvSpPr>
        <dsp:cNvPr id="0" name=""/>
        <dsp:cNvSpPr/>
      </dsp:nvSpPr>
      <dsp:spPr>
        <a:xfrm>
          <a:off x="3062131"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Label</a:t>
          </a:r>
        </a:p>
      </dsp:txBody>
      <dsp:txXfrm>
        <a:off x="3077177" y="2031004"/>
        <a:ext cx="778880" cy="483605"/>
      </dsp:txXfrm>
    </dsp:sp>
    <dsp:sp modelId="{C80FFAEA-9A1C-48FB-B10B-55423F38914D}">
      <dsp:nvSpPr>
        <dsp:cNvPr id="0" name=""/>
        <dsp:cNvSpPr/>
      </dsp:nvSpPr>
      <dsp:spPr>
        <a:xfrm>
          <a:off x="3960989"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27706D-8D5B-4179-9260-8FBE4FA99D14}">
      <dsp:nvSpPr>
        <dsp:cNvPr id="0" name=""/>
        <dsp:cNvSpPr/>
      </dsp:nvSpPr>
      <dsp:spPr>
        <a:xfrm>
          <a:off x="405087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4065920" y="1282031"/>
        <a:ext cx="778880" cy="483605"/>
      </dsp:txXfrm>
    </dsp:sp>
    <dsp:sp modelId="{566290E8-43E1-40B6-BBD0-7BA1977F44B3}">
      <dsp:nvSpPr>
        <dsp:cNvPr id="0" name=""/>
        <dsp:cNvSpPr/>
      </dsp:nvSpPr>
      <dsp:spPr>
        <a:xfrm>
          <a:off x="3960989"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DAEC9A-1286-4040-B727-ACA953358B42}">
      <dsp:nvSpPr>
        <dsp:cNvPr id="0" name=""/>
        <dsp:cNvSpPr/>
      </dsp:nvSpPr>
      <dsp:spPr>
        <a:xfrm>
          <a:off x="405087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4065920" y="2031004"/>
        <a:ext cx="778880" cy="483605"/>
      </dsp:txXfrm>
    </dsp:sp>
    <dsp:sp modelId="{34C1B048-4A2B-4F7D-942C-5653F727E7F6}">
      <dsp:nvSpPr>
        <dsp:cNvPr id="0" name=""/>
        <dsp:cNvSpPr/>
      </dsp:nvSpPr>
      <dsp:spPr>
        <a:xfrm>
          <a:off x="4949732"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4E6B7-D41D-4525-AF30-37FE32CBBEC1}">
      <dsp:nvSpPr>
        <dsp:cNvPr id="0" name=""/>
        <dsp:cNvSpPr/>
      </dsp:nvSpPr>
      <dsp:spPr>
        <a:xfrm>
          <a:off x="5039618"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5054664" y="1282031"/>
        <a:ext cx="778880" cy="483605"/>
      </dsp:txXfrm>
    </dsp:sp>
    <dsp:sp modelId="{B03EB16C-ED86-41B3-8530-00DE017AE070}">
      <dsp:nvSpPr>
        <dsp:cNvPr id="0" name=""/>
        <dsp:cNvSpPr/>
      </dsp:nvSpPr>
      <dsp:spPr>
        <a:xfrm>
          <a:off x="4949732"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81283-F397-4A0D-B713-8BBFEB8DADD9}">
      <dsp:nvSpPr>
        <dsp:cNvPr id="0" name=""/>
        <dsp:cNvSpPr/>
      </dsp:nvSpPr>
      <dsp:spPr>
        <a:xfrm>
          <a:off x="5039618"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5054664" y="2031004"/>
        <a:ext cx="778880" cy="483605"/>
      </dsp:txXfrm>
    </dsp:sp>
    <dsp:sp modelId="{40846883-93C7-486D-A6A0-16745760DCAD}">
      <dsp:nvSpPr>
        <dsp:cNvPr id="0" name=""/>
        <dsp:cNvSpPr/>
      </dsp:nvSpPr>
      <dsp:spPr>
        <a:xfrm>
          <a:off x="5938476"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166144-4DC3-4AA4-9D71-1177CFF0A591}">
      <dsp:nvSpPr>
        <dsp:cNvPr id="0" name=""/>
        <dsp:cNvSpPr/>
      </dsp:nvSpPr>
      <dsp:spPr>
        <a:xfrm>
          <a:off x="6028362"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ScrollViewRenderer</a:t>
          </a:r>
          <a:endParaRPr lang="en-US" sz="600" kern="1200" dirty="0"/>
        </a:p>
      </dsp:txBody>
      <dsp:txXfrm>
        <a:off x="6043408" y="1282031"/>
        <a:ext cx="778880" cy="483605"/>
      </dsp:txXfrm>
    </dsp:sp>
    <dsp:sp modelId="{41F0EB86-0E36-426E-99E4-19DD68BABDD4}">
      <dsp:nvSpPr>
        <dsp:cNvPr id="0" name=""/>
        <dsp:cNvSpPr/>
      </dsp:nvSpPr>
      <dsp:spPr>
        <a:xfrm>
          <a:off x="5938476"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A2F3E-1723-4F5E-89BB-B0FBF2676EE6}">
      <dsp:nvSpPr>
        <dsp:cNvPr id="0" name=""/>
        <dsp:cNvSpPr/>
      </dsp:nvSpPr>
      <dsp:spPr>
        <a:xfrm>
          <a:off x="6028362"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6043408" y="2031004"/>
        <a:ext cx="778880" cy="483605"/>
      </dsp:txXfrm>
    </dsp:sp>
    <dsp:sp modelId="{D3D1F1A3-EC28-4E66-B01F-6C1EF42A01F6}">
      <dsp:nvSpPr>
        <dsp:cNvPr id="0" name=""/>
        <dsp:cNvSpPr/>
      </dsp:nvSpPr>
      <dsp:spPr>
        <a:xfrm>
          <a:off x="5938476"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50265-C311-455C-9CDF-9998D1C5A2CF}">
      <dsp:nvSpPr>
        <dsp:cNvPr id="0" name=""/>
        <dsp:cNvSpPr/>
      </dsp:nvSpPr>
      <dsp:spPr>
        <a:xfrm>
          <a:off x="6028362"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6043408" y="2779978"/>
        <a:ext cx="778880" cy="4836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304E0-D731-47DE-A75E-CC120CDB1668}">
      <dsp:nvSpPr>
        <dsp:cNvPr id="0" name=""/>
        <dsp:cNvSpPr/>
      </dsp:nvSpPr>
      <dsp:spPr>
        <a:xfrm>
          <a:off x="6297242"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000E38-814C-421A-A702-F2606A29388A}">
      <dsp:nvSpPr>
        <dsp:cNvPr id="0" name=""/>
        <dsp:cNvSpPr/>
      </dsp:nvSpPr>
      <dsp:spPr>
        <a:xfrm>
          <a:off x="4859847" y="1695291"/>
          <a:ext cx="1483115" cy="235276"/>
        </a:xfrm>
        <a:custGeom>
          <a:avLst/>
          <a:gdLst/>
          <a:ahLst/>
          <a:cxnLst/>
          <a:rect l="0" t="0" r="0" b="0"/>
          <a:pathLst>
            <a:path>
              <a:moveTo>
                <a:pt x="0" y="0"/>
              </a:moveTo>
              <a:lnTo>
                <a:pt x="0" y="160333"/>
              </a:lnTo>
              <a:lnTo>
                <a:pt x="1483115" y="160333"/>
              </a:lnTo>
              <a:lnTo>
                <a:pt x="1483115"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A00613-D13E-436D-9237-49911F72BBEB}">
      <dsp:nvSpPr>
        <dsp:cNvPr id="0" name=""/>
        <dsp:cNvSpPr/>
      </dsp:nvSpPr>
      <dsp:spPr>
        <a:xfrm>
          <a:off x="4859847" y="1695291"/>
          <a:ext cx="494371" cy="235276"/>
        </a:xfrm>
        <a:custGeom>
          <a:avLst/>
          <a:gdLst/>
          <a:ahLst/>
          <a:cxnLst/>
          <a:rect l="0" t="0" r="0" b="0"/>
          <a:pathLst>
            <a:path>
              <a:moveTo>
                <a:pt x="0" y="0"/>
              </a:moveTo>
              <a:lnTo>
                <a:pt x="0" y="160333"/>
              </a:lnTo>
              <a:lnTo>
                <a:pt x="494371" y="160333"/>
              </a:lnTo>
              <a:lnTo>
                <a:pt x="494371"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51734B-7233-4788-B71E-13701DE74A4C}">
      <dsp:nvSpPr>
        <dsp:cNvPr id="0" name=""/>
        <dsp:cNvSpPr/>
      </dsp:nvSpPr>
      <dsp:spPr>
        <a:xfrm>
          <a:off x="4365475" y="1695291"/>
          <a:ext cx="494371" cy="235276"/>
        </a:xfrm>
        <a:custGeom>
          <a:avLst/>
          <a:gdLst/>
          <a:ahLst/>
          <a:cxnLst/>
          <a:rect l="0" t="0" r="0" b="0"/>
          <a:pathLst>
            <a:path>
              <a:moveTo>
                <a:pt x="494371" y="0"/>
              </a:moveTo>
              <a:lnTo>
                <a:pt x="494371"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FF9F37-DFF4-4A7D-93AA-0DB0F1B892BF}">
      <dsp:nvSpPr>
        <dsp:cNvPr id="0" name=""/>
        <dsp:cNvSpPr/>
      </dsp:nvSpPr>
      <dsp:spPr>
        <a:xfrm>
          <a:off x="3376731" y="1695291"/>
          <a:ext cx="1483115" cy="235276"/>
        </a:xfrm>
        <a:custGeom>
          <a:avLst/>
          <a:gdLst/>
          <a:ahLst/>
          <a:cxnLst/>
          <a:rect l="0" t="0" r="0" b="0"/>
          <a:pathLst>
            <a:path>
              <a:moveTo>
                <a:pt x="1483115" y="0"/>
              </a:moveTo>
              <a:lnTo>
                <a:pt x="1483115"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6E70F3-2139-40EC-B663-D9AD35222802}">
      <dsp:nvSpPr>
        <dsp:cNvPr id="0" name=""/>
        <dsp:cNvSpPr/>
      </dsp:nvSpPr>
      <dsp:spPr>
        <a:xfrm>
          <a:off x="3129545" y="946317"/>
          <a:ext cx="1730301" cy="235276"/>
        </a:xfrm>
        <a:custGeom>
          <a:avLst/>
          <a:gdLst/>
          <a:ahLst/>
          <a:cxnLst/>
          <a:rect l="0" t="0" r="0" b="0"/>
          <a:pathLst>
            <a:path>
              <a:moveTo>
                <a:pt x="0" y="0"/>
              </a:moveTo>
              <a:lnTo>
                <a:pt x="0" y="160333"/>
              </a:lnTo>
              <a:lnTo>
                <a:pt x="1730301" y="160333"/>
              </a:lnTo>
              <a:lnTo>
                <a:pt x="1730301"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BBB16-58B3-4D1E-81B1-E21AEDCE74FB}">
      <dsp:nvSpPr>
        <dsp:cNvPr id="0" name=""/>
        <dsp:cNvSpPr/>
      </dsp:nvSpPr>
      <dsp:spPr>
        <a:xfrm>
          <a:off x="1399244" y="1695291"/>
          <a:ext cx="988743" cy="235276"/>
        </a:xfrm>
        <a:custGeom>
          <a:avLst/>
          <a:gdLst/>
          <a:ahLst/>
          <a:cxnLst/>
          <a:rect l="0" t="0" r="0" b="0"/>
          <a:pathLst>
            <a:path>
              <a:moveTo>
                <a:pt x="0" y="0"/>
              </a:moveTo>
              <a:lnTo>
                <a:pt x="0" y="160333"/>
              </a:lnTo>
              <a:lnTo>
                <a:pt x="988743" y="160333"/>
              </a:lnTo>
              <a:lnTo>
                <a:pt x="988743"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08E3B8-B1F1-4D6F-A2EC-58FC56D99F89}">
      <dsp:nvSpPr>
        <dsp:cNvPr id="0" name=""/>
        <dsp:cNvSpPr/>
      </dsp:nvSpPr>
      <dsp:spPr>
        <a:xfrm>
          <a:off x="1353524"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2B85F8-B175-410F-B5E6-E983AF6BBFDD}">
      <dsp:nvSpPr>
        <dsp:cNvPr id="0" name=""/>
        <dsp:cNvSpPr/>
      </dsp:nvSpPr>
      <dsp:spPr>
        <a:xfrm>
          <a:off x="364780"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65E6B-D2D5-4179-924F-8A8919946C74}">
      <dsp:nvSpPr>
        <dsp:cNvPr id="0" name=""/>
        <dsp:cNvSpPr/>
      </dsp:nvSpPr>
      <dsp:spPr>
        <a:xfrm>
          <a:off x="410500" y="1695291"/>
          <a:ext cx="988743" cy="235276"/>
        </a:xfrm>
        <a:custGeom>
          <a:avLst/>
          <a:gdLst/>
          <a:ahLst/>
          <a:cxnLst/>
          <a:rect l="0" t="0" r="0" b="0"/>
          <a:pathLst>
            <a:path>
              <a:moveTo>
                <a:pt x="988743" y="0"/>
              </a:moveTo>
              <a:lnTo>
                <a:pt x="988743"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E31508-E7E1-46B8-AB73-AED2E6622A59}">
      <dsp:nvSpPr>
        <dsp:cNvPr id="0" name=""/>
        <dsp:cNvSpPr/>
      </dsp:nvSpPr>
      <dsp:spPr>
        <a:xfrm>
          <a:off x="1399244" y="946317"/>
          <a:ext cx="1730301" cy="235276"/>
        </a:xfrm>
        <a:custGeom>
          <a:avLst/>
          <a:gdLst/>
          <a:ahLst/>
          <a:cxnLst/>
          <a:rect l="0" t="0" r="0" b="0"/>
          <a:pathLst>
            <a:path>
              <a:moveTo>
                <a:pt x="1730301" y="0"/>
              </a:moveTo>
              <a:lnTo>
                <a:pt x="1730301"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8DE5B-278F-498F-A20D-8FECF6048F81}">
      <dsp:nvSpPr>
        <dsp:cNvPr id="0" name=""/>
        <dsp:cNvSpPr/>
      </dsp:nvSpPr>
      <dsp:spPr>
        <a:xfrm>
          <a:off x="2725059" y="432620"/>
          <a:ext cx="808972" cy="513697"/>
        </a:xfrm>
        <a:prstGeom prst="roundRect">
          <a:avLst>
            <a:gd name="adj" fmla="val 1000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7D80-5772-4962-80D0-EF55E463B742}">
      <dsp:nvSpPr>
        <dsp:cNvPr id="0" name=""/>
        <dsp:cNvSpPr/>
      </dsp:nvSpPr>
      <dsp:spPr>
        <a:xfrm>
          <a:off x="2814945" y="51801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2829991" y="533058"/>
        <a:ext cx="778880" cy="483605"/>
      </dsp:txXfrm>
    </dsp:sp>
    <dsp:sp modelId="{701BAA36-2084-4553-8499-E38BCCAD7519}">
      <dsp:nvSpPr>
        <dsp:cNvPr id="0" name=""/>
        <dsp:cNvSpPr/>
      </dsp:nvSpPr>
      <dsp:spPr>
        <a:xfrm>
          <a:off x="994758"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E02995-2473-484A-BC9C-7C14D772D593}">
      <dsp:nvSpPr>
        <dsp:cNvPr id="0" name=""/>
        <dsp:cNvSpPr/>
      </dsp:nvSpPr>
      <dsp:spPr>
        <a:xfrm>
          <a:off x="108464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StackLayout</a:t>
          </a:r>
          <a:endParaRPr lang="en-US" sz="900" kern="1200" dirty="0"/>
        </a:p>
      </dsp:txBody>
      <dsp:txXfrm>
        <a:off x="1099690" y="1282031"/>
        <a:ext cx="778880" cy="483605"/>
      </dsp:txXfrm>
    </dsp:sp>
    <dsp:sp modelId="{62BDC1C5-52D1-4783-A82B-1D6EC3037608}">
      <dsp:nvSpPr>
        <dsp:cNvPr id="0" name=""/>
        <dsp:cNvSpPr/>
      </dsp:nvSpPr>
      <dsp:spPr>
        <a:xfrm>
          <a:off x="6014"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BBE489-9880-42BE-B5CC-976EFBB09EC5}">
      <dsp:nvSpPr>
        <dsp:cNvPr id="0" name=""/>
        <dsp:cNvSpPr/>
      </dsp:nvSpPr>
      <dsp:spPr>
        <a:xfrm>
          <a:off x="95900"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ContentView</a:t>
          </a:r>
          <a:endParaRPr lang="en-US" sz="900" kern="1200" dirty="0"/>
        </a:p>
      </dsp:txBody>
      <dsp:txXfrm>
        <a:off x="110946" y="2031004"/>
        <a:ext cx="778880" cy="483605"/>
      </dsp:txXfrm>
    </dsp:sp>
    <dsp:sp modelId="{26EF1DFB-98F9-476E-BA6D-0AAC4DC416D7}">
      <dsp:nvSpPr>
        <dsp:cNvPr id="0" name=""/>
        <dsp:cNvSpPr/>
      </dsp:nvSpPr>
      <dsp:spPr>
        <a:xfrm>
          <a:off x="6014"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C3F99-9327-4460-87B3-BDF98644CA27}">
      <dsp:nvSpPr>
        <dsp:cNvPr id="0" name=""/>
        <dsp:cNvSpPr/>
      </dsp:nvSpPr>
      <dsp:spPr>
        <a:xfrm>
          <a:off x="95900"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110946" y="2779978"/>
        <a:ext cx="778880" cy="483605"/>
      </dsp:txXfrm>
    </dsp:sp>
    <dsp:sp modelId="{1B7A7B48-A0E4-4D1C-9125-009E13BF7706}">
      <dsp:nvSpPr>
        <dsp:cNvPr id="0" name=""/>
        <dsp:cNvSpPr/>
      </dsp:nvSpPr>
      <dsp:spPr>
        <a:xfrm>
          <a:off x="994758"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4F394-7F29-484B-BC7F-8918A2EAA91A}">
      <dsp:nvSpPr>
        <dsp:cNvPr id="0" name=""/>
        <dsp:cNvSpPr/>
      </dsp:nvSpPr>
      <dsp:spPr>
        <a:xfrm>
          <a:off x="108464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1099690" y="2031004"/>
        <a:ext cx="778880" cy="483605"/>
      </dsp:txXfrm>
    </dsp:sp>
    <dsp:sp modelId="{E42D4626-B73C-4A79-8135-1183A7FF61CC}">
      <dsp:nvSpPr>
        <dsp:cNvPr id="0" name=""/>
        <dsp:cNvSpPr/>
      </dsp:nvSpPr>
      <dsp:spPr>
        <a:xfrm>
          <a:off x="1983501"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FB94F-10AC-487D-B38C-1CA82D4984CD}">
      <dsp:nvSpPr>
        <dsp:cNvPr id="0" name=""/>
        <dsp:cNvSpPr/>
      </dsp:nvSpPr>
      <dsp:spPr>
        <a:xfrm>
          <a:off x="2073387"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WebView</a:t>
          </a:r>
        </a:p>
      </dsp:txBody>
      <dsp:txXfrm>
        <a:off x="2088433" y="2031004"/>
        <a:ext cx="778880" cy="483605"/>
      </dsp:txXfrm>
    </dsp:sp>
    <dsp:sp modelId="{9D1A1540-6140-4FD2-B4CA-C0279A94772D}">
      <dsp:nvSpPr>
        <dsp:cNvPr id="0" name=""/>
        <dsp:cNvSpPr/>
      </dsp:nvSpPr>
      <dsp:spPr>
        <a:xfrm>
          <a:off x="4455361"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D920FE-6A00-46C4-B0FE-9A24504F3E81}">
      <dsp:nvSpPr>
        <dsp:cNvPr id="0" name=""/>
        <dsp:cNvSpPr/>
      </dsp:nvSpPr>
      <dsp:spPr>
        <a:xfrm>
          <a:off x="4545246"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4560292" y="1282031"/>
        <a:ext cx="778880" cy="483605"/>
      </dsp:txXfrm>
    </dsp:sp>
    <dsp:sp modelId="{CE99A764-7795-4D06-A873-72F3E7F0E9A3}">
      <dsp:nvSpPr>
        <dsp:cNvPr id="0" name=""/>
        <dsp:cNvSpPr/>
      </dsp:nvSpPr>
      <dsp:spPr>
        <a:xfrm>
          <a:off x="2972245"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857FA5-ED41-4B8D-9399-DAD6F0B582C6}">
      <dsp:nvSpPr>
        <dsp:cNvPr id="0" name=""/>
        <dsp:cNvSpPr/>
      </dsp:nvSpPr>
      <dsp:spPr>
        <a:xfrm>
          <a:off x="3062131"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3077177" y="2031004"/>
        <a:ext cx="778880" cy="483605"/>
      </dsp:txXfrm>
    </dsp:sp>
    <dsp:sp modelId="{CA5DD24D-7C03-47E3-9981-5187EFC9115F}">
      <dsp:nvSpPr>
        <dsp:cNvPr id="0" name=""/>
        <dsp:cNvSpPr/>
      </dsp:nvSpPr>
      <dsp:spPr>
        <a:xfrm>
          <a:off x="3960989"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33FC73-E6B0-4B47-B203-CB138A119DDF}">
      <dsp:nvSpPr>
        <dsp:cNvPr id="0" name=""/>
        <dsp:cNvSpPr/>
      </dsp:nvSpPr>
      <dsp:spPr>
        <a:xfrm>
          <a:off x="405087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4065920" y="2031004"/>
        <a:ext cx="778880" cy="483605"/>
      </dsp:txXfrm>
    </dsp:sp>
    <dsp:sp modelId="{D7F674A6-2356-4B73-85C5-E1E08B307B87}">
      <dsp:nvSpPr>
        <dsp:cNvPr id="0" name=""/>
        <dsp:cNvSpPr/>
      </dsp:nvSpPr>
      <dsp:spPr>
        <a:xfrm>
          <a:off x="4949732"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22072A-132A-471D-9711-BDC573BECB45}">
      <dsp:nvSpPr>
        <dsp:cNvPr id="0" name=""/>
        <dsp:cNvSpPr/>
      </dsp:nvSpPr>
      <dsp:spPr>
        <a:xfrm>
          <a:off x="5039618"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5054664" y="2031004"/>
        <a:ext cx="778880" cy="483605"/>
      </dsp:txXfrm>
    </dsp:sp>
    <dsp:sp modelId="{2080693F-FB4D-4528-95C5-4913F67A8E08}">
      <dsp:nvSpPr>
        <dsp:cNvPr id="0" name=""/>
        <dsp:cNvSpPr/>
      </dsp:nvSpPr>
      <dsp:spPr>
        <a:xfrm>
          <a:off x="5938476"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D30A24-25AB-40FA-8932-54911783CE6B}">
      <dsp:nvSpPr>
        <dsp:cNvPr id="0" name=""/>
        <dsp:cNvSpPr/>
      </dsp:nvSpPr>
      <dsp:spPr>
        <a:xfrm>
          <a:off x="6028362"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ScrollView</a:t>
          </a:r>
          <a:endParaRPr lang="en-US" sz="900" kern="1200" dirty="0"/>
        </a:p>
      </dsp:txBody>
      <dsp:txXfrm>
        <a:off x="6043408" y="2031004"/>
        <a:ext cx="778880" cy="483605"/>
      </dsp:txXfrm>
    </dsp:sp>
    <dsp:sp modelId="{020C208D-1E0C-4967-8C7B-21041DC68772}">
      <dsp:nvSpPr>
        <dsp:cNvPr id="0" name=""/>
        <dsp:cNvSpPr/>
      </dsp:nvSpPr>
      <dsp:spPr>
        <a:xfrm>
          <a:off x="5938476"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E7AD1B-D599-4D2F-A839-D865CD3E54AA}">
      <dsp:nvSpPr>
        <dsp:cNvPr id="0" name=""/>
        <dsp:cNvSpPr/>
      </dsp:nvSpPr>
      <dsp:spPr>
        <a:xfrm>
          <a:off x="6028362"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6043408" y="2779978"/>
        <a:ext cx="778880" cy="4836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7765C-CBD5-43C3-9072-AAE78B1BBBC7}">
      <dsp:nvSpPr>
        <dsp:cNvPr id="0" name=""/>
        <dsp:cNvSpPr/>
      </dsp:nvSpPr>
      <dsp:spPr>
        <a:xfrm>
          <a:off x="6297242"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9619FB-1B16-46E1-B80B-B32DD8BA5296}">
      <dsp:nvSpPr>
        <dsp:cNvPr id="0" name=""/>
        <dsp:cNvSpPr/>
      </dsp:nvSpPr>
      <dsp:spPr>
        <a:xfrm>
          <a:off x="6297242"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45CA6C-5CB4-4E83-8A06-575291EFB65D}">
      <dsp:nvSpPr>
        <dsp:cNvPr id="0" name=""/>
        <dsp:cNvSpPr/>
      </dsp:nvSpPr>
      <dsp:spPr>
        <a:xfrm>
          <a:off x="3376731" y="946317"/>
          <a:ext cx="2966230" cy="235276"/>
        </a:xfrm>
        <a:custGeom>
          <a:avLst/>
          <a:gdLst/>
          <a:ahLst/>
          <a:cxnLst/>
          <a:rect l="0" t="0" r="0" b="0"/>
          <a:pathLst>
            <a:path>
              <a:moveTo>
                <a:pt x="0" y="0"/>
              </a:moveTo>
              <a:lnTo>
                <a:pt x="0" y="160333"/>
              </a:lnTo>
              <a:lnTo>
                <a:pt x="2966230" y="160333"/>
              </a:lnTo>
              <a:lnTo>
                <a:pt x="296623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AA563F-629A-4640-9DBD-456693F242F1}">
      <dsp:nvSpPr>
        <dsp:cNvPr id="0" name=""/>
        <dsp:cNvSpPr/>
      </dsp:nvSpPr>
      <dsp:spPr>
        <a:xfrm>
          <a:off x="5308498"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F7C47B-A049-4D60-81C1-A5FEE7160388}">
      <dsp:nvSpPr>
        <dsp:cNvPr id="0" name=""/>
        <dsp:cNvSpPr/>
      </dsp:nvSpPr>
      <dsp:spPr>
        <a:xfrm>
          <a:off x="3376731" y="946317"/>
          <a:ext cx="1977487" cy="235276"/>
        </a:xfrm>
        <a:custGeom>
          <a:avLst/>
          <a:gdLst/>
          <a:ahLst/>
          <a:cxnLst/>
          <a:rect l="0" t="0" r="0" b="0"/>
          <a:pathLst>
            <a:path>
              <a:moveTo>
                <a:pt x="0" y="0"/>
              </a:moveTo>
              <a:lnTo>
                <a:pt x="0" y="160333"/>
              </a:lnTo>
              <a:lnTo>
                <a:pt x="1977487" y="160333"/>
              </a:lnTo>
              <a:lnTo>
                <a:pt x="1977487"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6D7505-539D-4548-972D-30075C75AB83}">
      <dsp:nvSpPr>
        <dsp:cNvPr id="0" name=""/>
        <dsp:cNvSpPr/>
      </dsp:nvSpPr>
      <dsp:spPr>
        <a:xfrm>
          <a:off x="4319755"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923B53-4B6F-48DF-9316-830356C7014F}">
      <dsp:nvSpPr>
        <dsp:cNvPr id="0" name=""/>
        <dsp:cNvSpPr/>
      </dsp:nvSpPr>
      <dsp:spPr>
        <a:xfrm>
          <a:off x="3376731" y="946317"/>
          <a:ext cx="988743" cy="235276"/>
        </a:xfrm>
        <a:custGeom>
          <a:avLst/>
          <a:gdLst/>
          <a:ahLst/>
          <a:cxnLst/>
          <a:rect l="0" t="0" r="0" b="0"/>
          <a:pathLst>
            <a:path>
              <a:moveTo>
                <a:pt x="0" y="0"/>
              </a:moveTo>
              <a:lnTo>
                <a:pt x="0" y="160333"/>
              </a:lnTo>
              <a:lnTo>
                <a:pt x="988743" y="160333"/>
              </a:lnTo>
              <a:lnTo>
                <a:pt x="988743"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784BE6-126B-4BD4-83B9-51FABA889609}">
      <dsp:nvSpPr>
        <dsp:cNvPr id="0" name=""/>
        <dsp:cNvSpPr/>
      </dsp:nvSpPr>
      <dsp:spPr>
        <a:xfrm>
          <a:off x="3331011"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86F120-4282-442B-9AAC-B00254116052}">
      <dsp:nvSpPr>
        <dsp:cNvPr id="0" name=""/>
        <dsp:cNvSpPr/>
      </dsp:nvSpPr>
      <dsp:spPr>
        <a:xfrm>
          <a:off x="3331011" y="946317"/>
          <a:ext cx="91440" cy="235276"/>
        </a:xfrm>
        <a:custGeom>
          <a:avLst/>
          <a:gdLst/>
          <a:ahLst/>
          <a:cxnLst/>
          <a:rect l="0" t="0" r="0" b="0"/>
          <a:pathLst>
            <a:path>
              <a:moveTo>
                <a:pt x="45720" y="0"/>
              </a:moveTo>
              <a:lnTo>
                <a:pt x="4572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6C0215-B079-4C7A-8235-E4DF1ED8BE03}">
      <dsp:nvSpPr>
        <dsp:cNvPr id="0" name=""/>
        <dsp:cNvSpPr/>
      </dsp:nvSpPr>
      <dsp:spPr>
        <a:xfrm>
          <a:off x="2342267"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7BFE1C-8DEE-47BA-B85E-110A5CA1F4F5}">
      <dsp:nvSpPr>
        <dsp:cNvPr id="0" name=""/>
        <dsp:cNvSpPr/>
      </dsp:nvSpPr>
      <dsp:spPr>
        <a:xfrm>
          <a:off x="2387987" y="946317"/>
          <a:ext cx="988743" cy="235276"/>
        </a:xfrm>
        <a:custGeom>
          <a:avLst/>
          <a:gdLst/>
          <a:ahLst/>
          <a:cxnLst/>
          <a:rect l="0" t="0" r="0" b="0"/>
          <a:pathLst>
            <a:path>
              <a:moveTo>
                <a:pt x="988743" y="0"/>
              </a:moveTo>
              <a:lnTo>
                <a:pt x="988743"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6E18E6-90D6-437A-89EB-87B1C8CB71D3}">
      <dsp:nvSpPr>
        <dsp:cNvPr id="0" name=""/>
        <dsp:cNvSpPr/>
      </dsp:nvSpPr>
      <dsp:spPr>
        <a:xfrm>
          <a:off x="1353524"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AD6C4-79E5-4A5C-AD97-23D5A3701C51}">
      <dsp:nvSpPr>
        <dsp:cNvPr id="0" name=""/>
        <dsp:cNvSpPr/>
      </dsp:nvSpPr>
      <dsp:spPr>
        <a:xfrm>
          <a:off x="1399244" y="946317"/>
          <a:ext cx="1977487" cy="235276"/>
        </a:xfrm>
        <a:custGeom>
          <a:avLst/>
          <a:gdLst/>
          <a:ahLst/>
          <a:cxnLst/>
          <a:rect l="0" t="0" r="0" b="0"/>
          <a:pathLst>
            <a:path>
              <a:moveTo>
                <a:pt x="1977487" y="0"/>
              </a:moveTo>
              <a:lnTo>
                <a:pt x="1977487"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7A657D-1ADE-4C13-A984-646C32DE2D3E}">
      <dsp:nvSpPr>
        <dsp:cNvPr id="0" name=""/>
        <dsp:cNvSpPr/>
      </dsp:nvSpPr>
      <dsp:spPr>
        <a:xfrm>
          <a:off x="364780"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A31A6-B642-4DE6-B9E1-0A25E13F3072}">
      <dsp:nvSpPr>
        <dsp:cNvPr id="0" name=""/>
        <dsp:cNvSpPr/>
      </dsp:nvSpPr>
      <dsp:spPr>
        <a:xfrm>
          <a:off x="410500" y="946317"/>
          <a:ext cx="2966230" cy="235276"/>
        </a:xfrm>
        <a:custGeom>
          <a:avLst/>
          <a:gdLst/>
          <a:ahLst/>
          <a:cxnLst/>
          <a:rect l="0" t="0" r="0" b="0"/>
          <a:pathLst>
            <a:path>
              <a:moveTo>
                <a:pt x="2966230" y="0"/>
              </a:moveTo>
              <a:lnTo>
                <a:pt x="2966230"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8DE5B-278F-498F-A20D-8FECF6048F81}">
      <dsp:nvSpPr>
        <dsp:cNvPr id="0" name=""/>
        <dsp:cNvSpPr/>
      </dsp:nvSpPr>
      <dsp:spPr>
        <a:xfrm>
          <a:off x="2972245" y="432620"/>
          <a:ext cx="808972" cy="513697"/>
        </a:xfrm>
        <a:prstGeom prst="roundRect">
          <a:avLst>
            <a:gd name="adj" fmla="val 1000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7D80-5772-4962-80D0-EF55E463B742}">
      <dsp:nvSpPr>
        <dsp:cNvPr id="0" name=""/>
        <dsp:cNvSpPr/>
      </dsp:nvSpPr>
      <dsp:spPr>
        <a:xfrm>
          <a:off x="3062131" y="51801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3077177" y="533058"/>
        <a:ext cx="778880" cy="483605"/>
      </dsp:txXfrm>
    </dsp:sp>
    <dsp:sp modelId="{CFCFBAC0-919D-46BA-BFFE-8B106FDEAC99}">
      <dsp:nvSpPr>
        <dsp:cNvPr id="0" name=""/>
        <dsp:cNvSpPr/>
      </dsp:nvSpPr>
      <dsp:spPr>
        <a:xfrm>
          <a:off x="6014"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952D0-7FCB-45B7-BC7D-FC47BFBDDE2A}">
      <dsp:nvSpPr>
        <dsp:cNvPr id="0" name=""/>
        <dsp:cNvSpPr/>
      </dsp:nvSpPr>
      <dsp:spPr>
        <a:xfrm>
          <a:off x="95900"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110946" y="1282031"/>
        <a:ext cx="778880" cy="483605"/>
      </dsp:txXfrm>
    </dsp:sp>
    <dsp:sp modelId="{94478B9F-53B5-4BE8-A741-4CD672BB43F7}">
      <dsp:nvSpPr>
        <dsp:cNvPr id="0" name=""/>
        <dsp:cNvSpPr/>
      </dsp:nvSpPr>
      <dsp:spPr>
        <a:xfrm>
          <a:off x="6014"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70FA53-056F-4686-BF89-07765B66830F}">
      <dsp:nvSpPr>
        <dsp:cNvPr id="0" name=""/>
        <dsp:cNvSpPr/>
      </dsp:nvSpPr>
      <dsp:spPr>
        <a:xfrm>
          <a:off x="95900"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TextBlock</a:t>
          </a:r>
          <a:endParaRPr lang="en-US" sz="600" kern="1200" dirty="0"/>
        </a:p>
      </dsp:txBody>
      <dsp:txXfrm>
        <a:off x="110946" y="2031004"/>
        <a:ext cx="778880" cy="483605"/>
      </dsp:txXfrm>
    </dsp:sp>
    <dsp:sp modelId="{1F9AF958-960D-4601-9E9F-AEE421922B64}">
      <dsp:nvSpPr>
        <dsp:cNvPr id="0" name=""/>
        <dsp:cNvSpPr/>
      </dsp:nvSpPr>
      <dsp:spPr>
        <a:xfrm>
          <a:off x="994758"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E742FC-454E-43FA-BE7F-E63D7EA9F191}">
      <dsp:nvSpPr>
        <dsp:cNvPr id="0" name=""/>
        <dsp:cNvSpPr/>
      </dsp:nvSpPr>
      <dsp:spPr>
        <a:xfrm>
          <a:off x="108464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1099690" y="1282031"/>
        <a:ext cx="778880" cy="483605"/>
      </dsp:txXfrm>
    </dsp:sp>
    <dsp:sp modelId="{CCD68DBE-71E6-4C80-ABA3-D3616019CB59}">
      <dsp:nvSpPr>
        <dsp:cNvPr id="0" name=""/>
        <dsp:cNvSpPr/>
      </dsp:nvSpPr>
      <dsp:spPr>
        <a:xfrm>
          <a:off x="994758"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27FB78-3AEC-4176-9904-7288AAE885A3}">
      <dsp:nvSpPr>
        <dsp:cNvPr id="0" name=""/>
        <dsp:cNvSpPr/>
      </dsp:nvSpPr>
      <dsp:spPr>
        <a:xfrm>
          <a:off x="108464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1099690" y="2031004"/>
        <a:ext cx="778880" cy="483605"/>
      </dsp:txXfrm>
    </dsp:sp>
    <dsp:sp modelId="{88704B83-9844-48F5-BA9E-31941FEB00E1}">
      <dsp:nvSpPr>
        <dsp:cNvPr id="0" name=""/>
        <dsp:cNvSpPr/>
      </dsp:nvSpPr>
      <dsp:spPr>
        <a:xfrm>
          <a:off x="1983501"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1C03A-C256-4167-9876-5217040D6170}">
      <dsp:nvSpPr>
        <dsp:cNvPr id="0" name=""/>
        <dsp:cNvSpPr/>
      </dsp:nvSpPr>
      <dsp:spPr>
        <a:xfrm>
          <a:off x="2073387"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WebViewRenderer</a:t>
          </a:r>
          <a:endParaRPr lang="en-US" sz="600" kern="1200" dirty="0"/>
        </a:p>
      </dsp:txBody>
      <dsp:txXfrm>
        <a:off x="2088433" y="1282031"/>
        <a:ext cx="778880" cy="483605"/>
      </dsp:txXfrm>
    </dsp:sp>
    <dsp:sp modelId="{3B129340-FEBB-4454-972E-662C0493CA1F}">
      <dsp:nvSpPr>
        <dsp:cNvPr id="0" name=""/>
        <dsp:cNvSpPr/>
      </dsp:nvSpPr>
      <dsp:spPr>
        <a:xfrm>
          <a:off x="1983501"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0C07FD-43C1-43B0-9D66-296CD4956DC7}">
      <dsp:nvSpPr>
        <dsp:cNvPr id="0" name=""/>
        <dsp:cNvSpPr/>
      </dsp:nvSpPr>
      <dsp:spPr>
        <a:xfrm>
          <a:off x="2073387"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WebView</a:t>
          </a:r>
        </a:p>
      </dsp:txBody>
      <dsp:txXfrm>
        <a:off x="2088433" y="2031004"/>
        <a:ext cx="778880" cy="483605"/>
      </dsp:txXfrm>
    </dsp:sp>
    <dsp:sp modelId="{F012D052-BF46-4031-A0FE-456666B60056}">
      <dsp:nvSpPr>
        <dsp:cNvPr id="0" name=""/>
        <dsp:cNvSpPr/>
      </dsp:nvSpPr>
      <dsp:spPr>
        <a:xfrm>
          <a:off x="2972245"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ACA1C-C178-47EF-87B6-7413F57D3415}">
      <dsp:nvSpPr>
        <dsp:cNvPr id="0" name=""/>
        <dsp:cNvSpPr/>
      </dsp:nvSpPr>
      <dsp:spPr>
        <a:xfrm>
          <a:off x="3062131"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3077177" y="1282031"/>
        <a:ext cx="778880" cy="483605"/>
      </dsp:txXfrm>
    </dsp:sp>
    <dsp:sp modelId="{F10E811F-6869-480F-9314-B58286E03E9D}">
      <dsp:nvSpPr>
        <dsp:cNvPr id="0" name=""/>
        <dsp:cNvSpPr/>
      </dsp:nvSpPr>
      <dsp:spPr>
        <a:xfrm>
          <a:off x="2972245"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553A18-18F5-4681-831F-C777862F52A3}">
      <dsp:nvSpPr>
        <dsp:cNvPr id="0" name=""/>
        <dsp:cNvSpPr/>
      </dsp:nvSpPr>
      <dsp:spPr>
        <a:xfrm>
          <a:off x="3062131"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Label</a:t>
          </a:r>
        </a:p>
      </dsp:txBody>
      <dsp:txXfrm>
        <a:off x="3077177" y="2031004"/>
        <a:ext cx="778880" cy="483605"/>
      </dsp:txXfrm>
    </dsp:sp>
    <dsp:sp modelId="{C80FFAEA-9A1C-48FB-B10B-55423F38914D}">
      <dsp:nvSpPr>
        <dsp:cNvPr id="0" name=""/>
        <dsp:cNvSpPr/>
      </dsp:nvSpPr>
      <dsp:spPr>
        <a:xfrm>
          <a:off x="3960989"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27706D-8D5B-4179-9260-8FBE4FA99D14}">
      <dsp:nvSpPr>
        <dsp:cNvPr id="0" name=""/>
        <dsp:cNvSpPr/>
      </dsp:nvSpPr>
      <dsp:spPr>
        <a:xfrm>
          <a:off x="405087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4065920" y="1282031"/>
        <a:ext cx="778880" cy="483605"/>
      </dsp:txXfrm>
    </dsp:sp>
    <dsp:sp modelId="{566290E8-43E1-40B6-BBD0-7BA1977F44B3}">
      <dsp:nvSpPr>
        <dsp:cNvPr id="0" name=""/>
        <dsp:cNvSpPr/>
      </dsp:nvSpPr>
      <dsp:spPr>
        <a:xfrm>
          <a:off x="3960989"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DAEC9A-1286-4040-B727-ACA953358B42}">
      <dsp:nvSpPr>
        <dsp:cNvPr id="0" name=""/>
        <dsp:cNvSpPr/>
      </dsp:nvSpPr>
      <dsp:spPr>
        <a:xfrm>
          <a:off x="405087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4065920" y="2031004"/>
        <a:ext cx="778880" cy="483605"/>
      </dsp:txXfrm>
    </dsp:sp>
    <dsp:sp modelId="{34C1B048-4A2B-4F7D-942C-5653F727E7F6}">
      <dsp:nvSpPr>
        <dsp:cNvPr id="0" name=""/>
        <dsp:cNvSpPr/>
      </dsp:nvSpPr>
      <dsp:spPr>
        <a:xfrm>
          <a:off x="4949732"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4E6B7-D41D-4525-AF30-37FE32CBBEC1}">
      <dsp:nvSpPr>
        <dsp:cNvPr id="0" name=""/>
        <dsp:cNvSpPr/>
      </dsp:nvSpPr>
      <dsp:spPr>
        <a:xfrm>
          <a:off x="5039618"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5054664" y="1282031"/>
        <a:ext cx="778880" cy="483605"/>
      </dsp:txXfrm>
    </dsp:sp>
    <dsp:sp modelId="{B03EB16C-ED86-41B3-8530-00DE017AE070}">
      <dsp:nvSpPr>
        <dsp:cNvPr id="0" name=""/>
        <dsp:cNvSpPr/>
      </dsp:nvSpPr>
      <dsp:spPr>
        <a:xfrm>
          <a:off x="4949732"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81283-F397-4A0D-B713-8BBFEB8DADD9}">
      <dsp:nvSpPr>
        <dsp:cNvPr id="0" name=""/>
        <dsp:cNvSpPr/>
      </dsp:nvSpPr>
      <dsp:spPr>
        <a:xfrm>
          <a:off x="5039618"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5054664" y="2031004"/>
        <a:ext cx="778880" cy="483605"/>
      </dsp:txXfrm>
    </dsp:sp>
    <dsp:sp modelId="{40846883-93C7-486D-A6A0-16745760DCAD}">
      <dsp:nvSpPr>
        <dsp:cNvPr id="0" name=""/>
        <dsp:cNvSpPr/>
      </dsp:nvSpPr>
      <dsp:spPr>
        <a:xfrm>
          <a:off x="5938476"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166144-4DC3-4AA4-9D71-1177CFF0A591}">
      <dsp:nvSpPr>
        <dsp:cNvPr id="0" name=""/>
        <dsp:cNvSpPr/>
      </dsp:nvSpPr>
      <dsp:spPr>
        <a:xfrm>
          <a:off x="6028362"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ScrollViewRenderer</a:t>
          </a:r>
          <a:endParaRPr lang="en-US" sz="600" kern="1200" dirty="0"/>
        </a:p>
      </dsp:txBody>
      <dsp:txXfrm>
        <a:off x="6043408" y="1282031"/>
        <a:ext cx="778880" cy="483605"/>
      </dsp:txXfrm>
    </dsp:sp>
    <dsp:sp modelId="{41F0EB86-0E36-426E-99E4-19DD68BABDD4}">
      <dsp:nvSpPr>
        <dsp:cNvPr id="0" name=""/>
        <dsp:cNvSpPr/>
      </dsp:nvSpPr>
      <dsp:spPr>
        <a:xfrm>
          <a:off x="5938476"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A2F3E-1723-4F5E-89BB-B0FBF2676EE6}">
      <dsp:nvSpPr>
        <dsp:cNvPr id="0" name=""/>
        <dsp:cNvSpPr/>
      </dsp:nvSpPr>
      <dsp:spPr>
        <a:xfrm>
          <a:off x="6028362"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6043408" y="2031004"/>
        <a:ext cx="778880" cy="483605"/>
      </dsp:txXfrm>
    </dsp:sp>
    <dsp:sp modelId="{D3D1F1A3-EC28-4E66-B01F-6C1EF42A01F6}">
      <dsp:nvSpPr>
        <dsp:cNvPr id="0" name=""/>
        <dsp:cNvSpPr/>
      </dsp:nvSpPr>
      <dsp:spPr>
        <a:xfrm>
          <a:off x="5938476"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50265-C311-455C-9CDF-9998D1C5A2CF}">
      <dsp:nvSpPr>
        <dsp:cNvPr id="0" name=""/>
        <dsp:cNvSpPr/>
      </dsp:nvSpPr>
      <dsp:spPr>
        <a:xfrm>
          <a:off x="6028362"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6043408" y="2779978"/>
        <a:ext cx="778880" cy="4836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304E0-D731-47DE-A75E-CC120CDB1668}">
      <dsp:nvSpPr>
        <dsp:cNvPr id="0" name=""/>
        <dsp:cNvSpPr/>
      </dsp:nvSpPr>
      <dsp:spPr>
        <a:xfrm>
          <a:off x="6297242"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000E38-814C-421A-A702-F2606A29388A}">
      <dsp:nvSpPr>
        <dsp:cNvPr id="0" name=""/>
        <dsp:cNvSpPr/>
      </dsp:nvSpPr>
      <dsp:spPr>
        <a:xfrm>
          <a:off x="4859847" y="1695291"/>
          <a:ext cx="1483115" cy="235276"/>
        </a:xfrm>
        <a:custGeom>
          <a:avLst/>
          <a:gdLst/>
          <a:ahLst/>
          <a:cxnLst/>
          <a:rect l="0" t="0" r="0" b="0"/>
          <a:pathLst>
            <a:path>
              <a:moveTo>
                <a:pt x="0" y="0"/>
              </a:moveTo>
              <a:lnTo>
                <a:pt x="0" y="160333"/>
              </a:lnTo>
              <a:lnTo>
                <a:pt x="1483115" y="160333"/>
              </a:lnTo>
              <a:lnTo>
                <a:pt x="1483115"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A00613-D13E-436D-9237-49911F72BBEB}">
      <dsp:nvSpPr>
        <dsp:cNvPr id="0" name=""/>
        <dsp:cNvSpPr/>
      </dsp:nvSpPr>
      <dsp:spPr>
        <a:xfrm>
          <a:off x="4859847" y="1695291"/>
          <a:ext cx="494371" cy="235276"/>
        </a:xfrm>
        <a:custGeom>
          <a:avLst/>
          <a:gdLst/>
          <a:ahLst/>
          <a:cxnLst/>
          <a:rect l="0" t="0" r="0" b="0"/>
          <a:pathLst>
            <a:path>
              <a:moveTo>
                <a:pt x="0" y="0"/>
              </a:moveTo>
              <a:lnTo>
                <a:pt x="0" y="160333"/>
              </a:lnTo>
              <a:lnTo>
                <a:pt x="494371" y="160333"/>
              </a:lnTo>
              <a:lnTo>
                <a:pt x="494371"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51734B-7233-4788-B71E-13701DE74A4C}">
      <dsp:nvSpPr>
        <dsp:cNvPr id="0" name=""/>
        <dsp:cNvSpPr/>
      </dsp:nvSpPr>
      <dsp:spPr>
        <a:xfrm>
          <a:off x="4365475" y="1695291"/>
          <a:ext cx="494371" cy="235276"/>
        </a:xfrm>
        <a:custGeom>
          <a:avLst/>
          <a:gdLst/>
          <a:ahLst/>
          <a:cxnLst/>
          <a:rect l="0" t="0" r="0" b="0"/>
          <a:pathLst>
            <a:path>
              <a:moveTo>
                <a:pt x="494371" y="0"/>
              </a:moveTo>
              <a:lnTo>
                <a:pt x="494371"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FF9F37-DFF4-4A7D-93AA-0DB0F1B892BF}">
      <dsp:nvSpPr>
        <dsp:cNvPr id="0" name=""/>
        <dsp:cNvSpPr/>
      </dsp:nvSpPr>
      <dsp:spPr>
        <a:xfrm>
          <a:off x="3376731" y="1695291"/>
          <a:ext cx="1483115" cy="235276"/>
        </a:xfrm>
        <a:custGeom>
          <a:avLst/>
          <a:gdLst/>
          <a:ahLst/>
          <a:cxnLst/>
          <a:rect l="0" t="0" r="0" b="0"/>
          <a:pathLst>
            <a:path>
              <a:moveTo>
                <a:pt x="1483115" y="0"/>
              </a:moveTo>
              <a:lnTo>
                <a:pt x="1483115"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6E70F3-2139-40EC-B663-D9AD35222802}">
      <dsp:nvSpPr>
        <dsp:cNvPr id="0" name=""/>
        <dsp:cNvSpPr/>
      </dsp:nvSpPr>
      <dsp:spPr>
        <a:xfrm>
          <a:off x="3129545" y="946317"/>
          <a:ext cx="1730301" cy="235276"/>
        </a:xfrm>
        <a:custGeom>
          <a:avLst/>
          <a:gdLst/>
          <a:ahLst/>
          <a:cxnLst/>
          <a:rect l="0" t="0" r="0" b="0"/>
          <a:pathLst>
            <a:path>
              <a:moveTo>
                <a:pt x="0" y="0"/>
              </a:moveTo>
              <a:lnTo>
                <a:pt x="0" y="160333"/>
              </a:lnTo>
              <a:lnTo>
                <a:pt x="1730301" y="160333"/>
              </a:lnTo>
              <a:lnTo>
                <a:pt x="1730301"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BBB16-58B3-4D1E-81B1-E21AEDCE74FB}">
      <dsp:nvSpPr>
        <dsp:cNvPr id="0" name=""/>
        <dsp:cNvSpPr/>
      </dsp:nvSpPr>
      <dsp:spPr>
        <a:xfrm>
          <a:off x="1399244" y="1695291"/>
          <a:ext cx="988743" cy="235276"/>
        </a:xfrm>
        <a:custGeom>
          <a:avLst/>
          <a:gdLst/>
          <a:ahLst/>
          <a:cxnLst/>
          <a:rect l="0" t="0" r="0" b="0"/>
          <a:pathLst>
            <a:path>
              <a:moveTo>
                <a:pt x="0" y="0"/>
              </a:moveTo>
              <a:lnTo>
                <a:pt x="0" y="160333"/>
              </a:lnTo>
              <a:lnTo>
                <a:pt x="988743" y="160333"/>
              </a:lnTo>
              <a:lnTo>
                <a:pt x="988743"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08E3B8-B1F1-4D6F-A2EC-58FC56D99F89}">
      <dsp:nvSpPr>
        <dsp:cNvPr id="0" name=""/>
        <dsp:cNvSpPr/>
      </dsp:nvSpPr>
      <dsp:spPr>
        <a:xfrm>
          <a:off x="1353524"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2B85F8-B175-410F-B5E6-E983AF6BBFDD}">
      <dsp:nvSpPr>
        <dsp:cNvPr id="0" name=""/>
        <dsp:cNvSpPr/>
      </dsp:nvSpPr>
      <dsp:spPr>
        <a:xfrm>
          <a:off x="364780"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65E6B-D2D5-4179-924F-8A8919946C74}">
      <dsp:nvSpPr>
        <dsp:cNvPr id="0" name=""/>
        <dsp:cNvSpPr/>
      </dsp:nvSpPr>
      <dsp:spPr>
        <a:xfrm>
          <a:off x="410500" y="1695291"/>
          <a:ext cx="988743" cy="235276"/>
        </a:xfrm>
        <a:custGeom>
          <a:avLst/>
          <a:gdLst/>
          <a:ahLst/>
          <a:cxnLst/>
          <a:rect l="0" t="0" r="0" b="0"/>
          <a:pathLst>
            <a:path>
              <a:moveTo>
                <a:pt x="988743" y="0"/>
              </a:moveTo>
              <a:lnTo>
                <a:pt x="988743" y="160333"/>
              </a:lnTo>
              <a:lnTo>
                <a:pt x="0" y="160333"/>
              </a:lnTo>
              <a:lnTo>
                <a:pt x="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E31508-E7E1-46B8-AB73-AED2E6622A59}">
      <dsp:nvSpPr>
        <dsp:cNvPr id="0" name=""/>
        <dsp:cNvSpPr/>
      </dsp:nvSpPr>
      <dsp:spPr>
        <a:xfrm>
          <a:off x="1399244" y="946317"/>
          <a:ext cx="1730301" cy="235276"/>
        </a:xfrm>
        <a:custGeom>
          <a:avLst/>
          <a:gdLst/>
          <a:ahLst/>
          <a:cxnLst/>
          <a:rect l="0" t="0" r="0" b="0"/>
          <a:pathLst>
            <a:path>
              <a:moveTo>
                <a:pt x="1730301" y="0"/>
              </a:moveTo>
              <a:lnTo>
                <a:pt x="1730301"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8DE5B-278F-498F-A20D-8FECF6048F81}">
      <dsp:nvSpPr>
        <dsp:cNvPr id="0" name=""/>
        <dsp:cNvSpPr/>
      </dsp:nvSpPr>
      <dsp:spPr>
        <a:xfrm>
          <a:off x="2725059" y="432620"/>
          <a:ext cx="808972" cy="513697"/>
        </a:xfrm>
        <a:prstGeom prst="roundRect">
          <a:avLst>
            <a:gd name="adj" fmla="val 1000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7D80-5772-4962-80D0-EF55E463B742}">
      <dsp:nvSpPr>
        <dsp:cNvPr id="0" name=""/>
        <dsp:cNvSpPr/>
      </dsp:nvSpPr>
      <dsp:spPr>
        <a:xfrm>
          <a:off x="2814945" y="51801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2829991" y="533058"/>
        <a:ext cx="778880" cy="483605"/>
      </dsp:txXfrm>
    </dsp:sp>
    <dsp:sp modelId="{701BAA36-2084-4553-8499-E38BCCAD7519}">
      <dsp:nvSpPr>
        <dsp:cNvPr id="0" name=""/>
        <dsp:cNvSpPr/>
      </dsp:nvSpPr>
      <dsp:spPr>
        <a:xfrm>
          <a:off x="994758"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E02995-2473-484A-BC9C-7C14D772D593}">
      <dsp:nvSpPr>
        <dsp:cNvPr id="0" name=""/>
        <dsp:cNvSpPr/>
      </dsp:nvSpPr>
      <dsp:spPr>
        <a:xfrm>
          <a:off x="108464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StackLayout</a:t>
          </a:r>
          <a:endParaRPr lang="en-US" sz="900" kern="1200" dirty="0"/>
        </a:p>
      </dsp:txBody>
      <dsp:txXfrm>
        <a:off x="1099690" y="1282031"/>
        <a:ext cx="778880" cy="483605"/>
      </dsp:txXfrm>
    </dsp:sp>
    <dsp:sp modelId="{62BDC1C5-52D1-4783-A82B-1D6EC3037608}">
      <dsp:nvSpPr>
        <dsp:cNvPr id="0" name=""/>
        <dsp:cNvSpPr/>
      </dsp:nvSpPr>
      <dsp:spPr>
        <a:xfrm>
          <a:off x="6014"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BBE489-9880-42BE-B5CC-976EFBB09EC5}">
      <dsp:nvSpPr>
        <dsp:cNvPr id="0" name=""/>
        <dsp:cNvSpPr/>
      </dsp:nvSpPr>
      <dsp:spPr>
        <a:xfrm>
          <a:off x="95900"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ContentView</a:t>
          </a:r>
          <a:endParaRPr lang="en-US" sz="900" kern="1200" dirty="0"/>
        </a:p>
      </dsp:txBody>
      <dsp:txXfrm>
        <a:off x="110946" y="2031004"/>
        <a:ext cx="778880" cy="483605"/>
      </dsp:txXfrm>
    </dsp:sp>
    <dsp:sp modelId="{26EF1DFB-98F9-476E-BA6D-0AAC4DC416D7}">
      <dsp:nvSpPr>
        <dsp:cNvPr id="0" name=""/>
        <dsp:cNvSpPr/>
      </dsp:nvSpPr>
      <dsp:spPr>
        <a:xfrm>
          <a:off x="6014"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C3F99-9327-4460-87B3-BDF98644CA27}">
      <dsp:nvSpPr>
        <dsp:cNvPr id="0" name=""/>
        <dsp:cNvSpPr/>
      </dsp:nvSpPr>
      <dsp:spPr>
        <a:xfrm>
          <a:off x="95900"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110946" y="2779978"/>
        <a:ext cx="778880" cy="483605"/>
      </dsp:txXfrm>
    </dsp:sp>
    <dsp:sp modelId="{1B7A7B48-A0E4-4D1C-9125-009E13BF7706}">
      <dsp:nvSpPr>
        <dsp:cNvPr id="0" name=""/>
        <dsp:cNvSpPr/>
      </dsp:nvSpPr>
      <dsp:spPr>
        <a:xfrm>
          <a:off x="994758"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4F394-7F29-484B-BC7F-8918A2EAA91A}">
      <dsp:nvSpPr>
        <dsp:cNvPr id="0" name=""/>
        <dsp:cNvSpPr/>
      </dsp:nvSpPr>
      <dsp:spPr>
        <a:xfrm>
          <a:off x="108464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1099690" y="2031004"/>
        <a:ext cx="778880" cy="483605"/>
      </dsp:txXfrm>
    </dsp:sp>
    <dsp:sp modelId="{E42D4626-B73C-4A79-8135-1183A7FF61CC}">
      <dsp:nvSpPr>
        <dsp:cNvPr id="0" name=""/>
        <dsp:cNvSpPr/>
      </dsp:nvSpPr>
      <dsp:spPr>
        <a:xfrm>
          <a:off x="1983501"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FB94F-10AC-487D-B38C-1CA82D4984CD}">
      <dsp:nvSpPr>
        <dsp:cNvPr id="0" name=""/>
        <dsp:cNvSpPr/>
      </dsp:nvSpPr>
      <dsp:spPr>
        <a:xfrm>
          <a:off x="2073387"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WebView</a:t>
          </a:r>
        </a:p>
      </dsp:txBody>
      <dsp:txXfrm>
        <a:off x="2088433" y="2031004"/>
        <a:ext cx="778880" cy="483605"/>
      </dsp:txXfrm>
    </dsp:sp>
    <dsp:sp modelId="{9D1A1540-6140-4FD2-B4CA-C0279A94772D}">
      <dsp:nvSpPr>
        <dsp:cNvPr id="0" name=""/>
        <dsp:cNvSpPr/>
      </dsp:nvSpPr>
      <dsp:spPr>
        <a:xfrm>
          <a:off x="4455361"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D920FE-6A00-46C4-B0FE-9A24504F3E81}">
      <dsp:nvSpPr>
        <dsp:cNvPr id="0" name=""/>
        <dsp:cNvSpPr/>
      </dsp:nvSpPr>
      <dsp:spPr>
        <a:xfrm>
          <a:off x="4545246"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4560292" y="1282031"/>
        <a:ext cx="778880" cy="483605"/>
      </dsp:txXfrm>
    </dsp:sp>
    <dsp:sp modelId="{CE99A764-7795-4D06-A873-72F3E7F0E9A3}">
      <dsp:nvSpPr>
        <dsp:cNvPr id="0" name=""/>
        <dsp:cNvSpPr/>
      </dsp:nvSpPr>
      <dsp:spPr>
        <a:xfrm>
          <a:off x="2972245"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857FA5-ED41-4B8D-9399-DAD6F0B582C6}">
      <dsp:nvSpPr>
        <dsp:cNvPr id="0" name=""/>
        <dsp:cNvSpPr/>
      </dsp:nvSpPr>
      <dsp:spPr>
        <a:xfrm>
          <a:off x="3062131"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3077177" y="2031004"/>
        <a:ext cx="778880" cy="483605"/>
      </dsp:txXfrm>
    </dsp:sp>
    <dsp:sp modelId="{CA5DD24D-7C03-47E3-9981-5187EFC9115F}">
      <dsp:nvSpPr>
        <dsp:cNvPr id="0" name=""/>
        <dsp:cNvSpPr/>
      </dsp:nvSpPr>
      <dsp:spPr>
        <a:xfrm>
          <a:off x="3960989"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33FC73-E6B0-4B47-B203-CB138A119DDF}">
      <dsp:nvSpPr>
        <dsp:cNvPr id="0" name=""/>
        <dsp:cNvSpPr/>
      </dsp:nvSpPr>
      <dsp:spPr>
        <a:xfrm>
          <a:off x="405087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4065920" y="2031004"/>
        <a:ext cx="778880" cy="483605"/>
      </dsp:txXfrm>
    </dsp:sp>
    <dsp:sp modelId="{D7F674A6-2356-4B73-85C5-E1E08B307B87}">
      <dsp:nvSpPr>
        <dsp:cNvPr id="0" name=""/>
        <dsp:cNvSpPr/>
      </dsp:nvSpPr>
      <dsp:spPr>
        <a:xfrm>
          <a:off x="4949732"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22072A-132A-471D-9711-BDC573BECB45}">
      <dsp:nvSpPr>
        <dsp:cNvPr id="0" name=""/>
        <dsp:cNvSpPr/>
      </dsp:nvSpPr>
      <dsp:spPr>
        <a:xfrm>
          <a:off x="5039618"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5054664" y="2031004"/>
        <a:ext cx="778880" cy="483605"/>
      </dsp:txXfrm>
    </dsp:sp>
    <dsp:sp modelId="{2080693F-FB4D-4528-95C5-4913F67A8E08}">
      <dsp:nvSpPr>
        <dsp:cNvPr id="0" name=""/>
        <dsp:cNvSpPr/>
      </dsp:nvSpPr>
      <dsp:spPr>
        <a:xfrm>
          <a:off x="5938476"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D30A24-25AB-40FA-8932-54911783CE6B}">
      <dsp:nvSpPr>
        <dsp:cNvPr id="0" name=""/>
        <dsp:cNvSpPr/>
      </dsp:nvSpPr>
      <dsp:spPr>
        <a:xfrm>
          <a:off x="6028362"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ScrollView</a:t>
          </a:r>
          <a:endParaRPr lang="en-US" sz="900" kern="1200" dirty="0"/>
        </a:p>
      </dsp:txBody>
      <dsp:txXfrm>
        <a:off x="6043408" y="2031004"/>
        <a:ext cx="778880" cy="483605"/>
      </dsp:txXfrm>
    </dsp:sp>
    <dsp:sp modelId="{020C208D-1E0C-4967-8C7B-21041DC68772}">
      <dsp:nvSpPr>
        <dsp:cNvPr id="0" name=""/>
        <dsp:cNvSpPr/>
      </dsp:nvSpPr>
      <dsp:spPr>
        <a:xfrm>
          <a:off x="5938476"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E7AD1B-D599-4D2F-A839-D865CD3E54AA}">
      <dsp:nvSpPr>
        <dsp:cNvPr id="0" name=""/>
        <dsp:cNvSpPr/>
      </dsp:nvSpPr>
      <dsp:spPr>
        <a:xfrm>
          <a:off x="6028362"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6043408" y="2779978"/>
        <a:ext cx="778880" cy="4836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619FB-1B16-46E1-B80B-B32DD8BA5296}">
      <dsp:nvSpPr>
        <dsp:cNvPr id="0" name=""/>
        <dsp:cNvSpPr/>
      </dsp:nvSpPr>
      <dsp:spPr>
        <a:xfrm>
          <a:off x="6297242" y="2069777"/>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45CA6C-5CB4-4E83-8A06-575291EFB65D}">
      <dsp:nvSpPr>
        <dsp:cNvPr id="0" name=""/>
        <dsp:cNvSpPr/>
      </dsp:nvSpPr>
      <dsp:spPr>
        <a:xfrm>
          <a:off x="3376731" y="1320804"/>
          <a:ext cx="2966230" cy="235276"/>
        </a:xfrm>
        <a:custGeom>
          <a:avLst/>
          <a:gdLst/>
          <a:ahLst/>
          <a:cxnLst/>
          <a:rect l="0" t="0" r="0" b="0"/>
          <a:pathLst>
            <a:path>
              <a:moveTo>
                <a:pt x="0" y="0"/>
              </a:moveTo>
              <a:lnTo>
                <a:pt x="0" y="160333"/>
              </a:lnTo>
              <a:lnTo>
                <a:pt x="2966230" y="160333"/>
              </a:lnTo>
              <a:lnTo>
                <a:pt x="296623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F7C47B-A049-4D60-81C1-A5FEE7160388}">
      <dsp:nvSpPr>
        <dsp:cNvPr id="0" name=""/>
        <dsp:cNvSpPr/>
      </dsp:nvSpPr>
      <dsp:spPr>
        <a:xfrm>
          <a:off x="3376731" y="1320804"/>
          <a:ext cx="1977487" cy="235276"/>
        </a:xfrm>
        <a:custGeom>
          <a:avLst/>
          <a:gdLst/>
          <a:ahLst/>
          <a:cxnLst/>
          <a:rect l="0" t="0" r="0" b="0"/>
          <a:pathLst>
            <a:path>
              <a:moveTo>
                <a:pt x="0" y="0"/>
              </a:moveTo>
              <a:lnTo>
                <a:pt x="0" y="160333"/>
              </a:lnTo>
              <a:lnTo>
                <a:pt x="1977487" y="160333"/>
              </a:lnTo>
              <a:lnTo>
                <a:pt x="1977487"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923B53-4B6F-48DF-9316-830356C7014F}">
      <dsp:nvSpPr>
        <dsp:cNvPr id="0" name=""/>
        <dsp:cNvSpPr/>
      </dsp:nvSpPr>
      <dsp:spPr>
        <a:xfrm>
          <a:off x="3376731" y="1320804"/>
          <a:ext cx="988743" cy="235276"/>
        </a:xfrm>
        <a:custGeom>
          <a:avLst/>
          <a:gdLst/>
          <a:ahLst/>
          <a:cxnLst/>
          <a:rect l="0" t="0" r="0" b="0"/>
          <a:pathLst>
            <a:path>
              <a:moveTo>
                <a:pt x="0" y="0"/>
              </a:moveTo>
              <a:lnTo>
                <a:pt x="0" y="160333"/>
              </a:lnTo>
              <a:lnTo>
                <a:pt x="988743" y="160333"/>
              </a:lnTo>
              <a:lnTo>
                <a:pt x="988743"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86F120-4282-442B-9AAC-B00254116052}">
      <dsp:nvSpPr>
        <dsp:cNvPr id="0" name=""/>
        <dsp:cNvSpPr/>
      </dsp:nvSpPr>
      <dsp:spPr>
        <a:xfrm>
          <a:off x="3331011" y="1320804"/>
          <a:ext cx="91440" cy="235276"/>
        </a:xfrm>
        <a:custGeom>
          <a:avLst/>
          <a:gdLst/>
          <a:ahLst/>
          <a:cxnLst/>
          <a:rect l="0" t="0" r="0" b="0"/>
          <a:pathLst>
            <a:path>
              <a:moveTo>
                <a:pt x="45720" y="0"/>
              </a:moveTo>
              <a:lnTo>
                <a:pt x="4572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6C0215-B079-4C7A-8235-E4DF1ED8BE03}">
      <dsp:nvSpPr>
        <dsp:cNvPr id="0" name=""/>
        <dsp:cNvSpPr/>
      </dsp:nvSpPr>
      <dsp:spPr>
        <a:xfrm>
          <a:off x="2342267" y="2069777"/>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7BFE1C-8DEE-47BA-B85E-110A5CA1F4F5}">
      <dsp:nvSpPr>
        <dsp:cNvPr id="0" name=""/>
        <dsp:cNvSpPr/>
      </dsp:nvSpPr>
      <dsp:spPr>
        <a:xfrm>
          <a:off x="2387987" y="1320804"/>
          <a:ext cx="988743" cy="235276"/>
        </a:xfrm>
        <a:custGeom>
          <a:avLst/>
          <a:gdLst/>
          <a:ahLst/>
          <a:cxnLst/>
          <a:rect l="0" t="0" r="0" b="0"/>
          <a:pathLst>
            <a:path>
              <a:moveTo>
                <a:pt x="988743" y="0"/>
              </a:moveTo>
              <a:lnTo>
                <a:pt x="988743"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AD6C4-79E5-4A5C-AD97-23D5A3701C51}">
      <dsp:nvSpPr>
        <dsp:cNvPr id="0" name=""/>
        <dsp:cNvSpPr/>
      </dsp:nvSpPr>
      <dsp:spPr>
        <a:xfrm>
          <a:off x="1399244" y="1320804"/>
          <a:ext cx="1977487" cy="235276"/>
        </a:xfrm>
        <a:custGeom>
          <a:avLst/>
          <a:gdLst/>
          <a:ahLst/>
          <a:cxnLst/>
          <a:rect l="0" t="0" r="0" b="0"/>
          <a:pathLst>
            <a:path>
              <a:moveTo>
                <a:pt x="1977487" y="0"/>
              </a:moveTo>
              <a:lnTo>
                <a:pt x="1977487"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A31A6-B642-4DE6-B9E1-0A25E13F3072}">
      <dsp:nvSpPr>
        <dsp:cNvPr id="0" name=""/>
        <dsp:cNvSpPr/>
      </dsp:nvSpPr>
      <dsp:spPr>
        <a:xfrm>
          <a:off x="410500" y="1320804"/>
          <a:ext cx="2966230" cy="235276"/>
        </a:xfrm>
        <a:custGeom>
          <a:avLst/>
          <a:gdLst/>
          <a:ahLst/>
          <a:cxnLst/>
          <a:rect l="0" t="0" r="0" b="0"/>
          <a:pathLst>
            <a:path>
              <a:moveTo>
                <a:pt x="2966230" y="0"/>
              </a:moveTo>
              <a:lnTo>
                <a:pt x="2966230"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8DE5B-278F-498F-A20D-8FECF6048F81}">
      <dsp:nvSpPr>
        <dsp:cNvPr id="0" name=""/>
        <dsp:cNvSpPr/>
      </dsp:nvSpPr>
      <dsp:spPr>
        <a:xfrm>
          <a:off x="2972245" y="807107"/>
          <a:ext cx="808972" cy="513697"/>
        </a:xfrm>
        <a:prstGeom prst="roundRect">
          <a:avLst>
            <a:gd name="adj" fmla="val 1000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7D80-5772-4962-80D0-EF55E463B742}">
      <dsp:nvSpPr>
        <dsp:cNvPr id="0" name=""/>
        <dsp:cNvSpPr/>
      </dsp:nvSpPr>
      <dsp:spPr>
        <a:xfrm>
          <a:off x="3062131" y="89249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3077177" y="907544"/>
        <a:ext cx="778880" cy="483605"/>
      </dsp:txXfrm>
    </dsp:sp>
    <dsp:sp modelId="{CFCFBAC0-919D-46BA-BFFE-8B106FDEAC99}">
      <dsp:nvSpPr>
        <dsp:cNvPr id="0" name=""/>
        <dsp:cNvSpPr/>
      </dsp:nvSpPr>
      <dsp:spPr>
        <a:xfrm>
          <a:off x="6014" y="1556080"/>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952D0-7FCB-45B7-BC7D-FC47BFBDDE2A}">
      <dsp:nvSpPr>
        <dsp:cNvPr id="0" name=""/>
        <dsp:cNvSpPr/>
      </dsp:nvSpPr>
      <dsp:spPr>
        <a:xfrm>
          <a:off x="95900"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110946" y="1656518"/>
        <a:ext cx="778880" cy="483605"/>
      </dsp:txXfrm>
    </dsp:sp>
    <dsp:sp modelId="{1F9AF958-960D-4601-9E9F-AEE421922B64}">
      <dsp:nvSpPr>
        <dsp:cNvPr id="0" name=""/>
        <dsp:cNvSpPr/>
      </dsp:nvSpPr>
      <dsp:spPr>
        <a:xfrm>
          <a:off x="994758" y="1556080"/>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E742FC-454E-43FA-BE7F-E63D7EA9F191}">
      <dsp:nvSpPr>
        <dsp:cNvPr id="0" name=""/>
        <dsp:cNvSpPr/>
      </dsp:nvSpPr>
      <dsp:spPr>
        <a:xfrm>
          <a:off x="1084644"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1099690" y="1656518"/>
        <a:ext cx="778880" cy="483605"/>
      </dsp:txXfrm>
    </dsp:sp>
    <dsp:sp modelId="{88704B83-9844-48F5-BA9E-31941FEB00E1}">
      <dsp:nvSpPr>
        <dsp:cNvPr id="0" name=""/>
        <dsp:cNvSpPr/>
      </dsp:nvSpPr>
      <dsp:spPr>
        <a:xfrm>
          <a:off x="1983501" y="1556080"/>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1C03A-C256-4167-9876-5217040D6170}">
      <dsp:nvSpPr>
        <dsp:cNvPr id="0" name=""/>
        <dsp:cNvSpPr/>
      </dsp:nvSpPr>
      <dsp:spPr>
        <a:xfrm>
          <a:off x="2073387"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WebViewRenderer</a:t>
          </a:r>
          <a:endParaRPr lang="en-US" sz="600" kern="1200" dirty="0"/>
        </a:p>
      </dsp:txBody>
      <dsp:txXfrm>
        <a:off x="2088433" y="1656518"/>
        <a:ext cx="778880" cy="483605"/>
      </dsp:txXfrm>
    </dsp:sp>
    <dsp:sp modelId="{3B129340-FEBB-4454-972E-662C0493CA1F}">
      <dsp:nvSpPr>
        <dsp:cNvPr id="0" name=""/>
        <dsp:cNvSpPr/>
      </dsp:nvSpPr>
      <dsp:spPr>
        <a:xfrm>
          <a:off x="1983501" y="2305053"/>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0C07FD-43C1-43B0-9D66-296CD4956DC7}">
      <dsp:nvSpPr>
        <dsp:cNvPr id="0" name=""/>
        <dsp:cNvSpPr/>
      </dsp:nvSpPr>
      <dsp:spPr>
        <a:xfrm>
          <a:off x="2073387" y="239044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WebView</a:t>
          </a:r>
        </a:p>
      </dsp:txBody>
      <dsp:txXfrm>
        <a:off x="2088433" y="2405491"/>
        <a:ext cx="778880" cy="483605"/>
      </dsp:txXfrm>
    </dsp:sp>
    <dsp:sp modelId="{F012D052-BF46-4031-A0FE-456666B60056}">
      <dsp:nvSpPr>
        <dsp:cNvPr id="0" name=""/>
        <dsp:cNvSpPr/>
      </dsp:nvSpPr>
      <dsp:spPr>
        <a:xfrm>
          <a:off x="2972245" y="1556080"/>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ACA1C-C178-47EF-87B6-7413F57D3415}">
      <dsp:nvSpPr>
        <dsp:cNvPr id="0" name=""/>
        <dsp:cNvSpPr/>
      </dsp:nvSpPr>
      <dsp:spPr>
        <a:xfrm>
          <a:off x="3062131"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3077177" y="1656518"/>
        <a:ext cx="778880" cy="483605"/>
      </dsp:txXfrm>
    </dsp:sp>
    <dsp:sp modelId="{C80FFAEA-9A1C-48FB-B10B-55423F38914D}">
      <dsp:nvSpPr>
        <dsp:cNvPr id="0" name=""/>
        <dsp:cNvSpPr/>
      </dsp:nvSpPr>
      <dsp:spPr>
        <a:xfrm>
          <a:off x="3960989" y="1556080"/>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27706D-8D5B-4179-9260-8FBE4FA99D14}">
      <dsp:nvSpPr>
        <dsp:cNvPr id="0" name=""/>
        <dsp:cNvSpPr/>
      </dsp:nvSpPr>
      <dsp:spPr>
        <a:xfrm>
          <a:off x="4050874"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4065920" y="1656518"/>
        <a:ext cx="778880" cy="483605"/>
      </dsp:txXfrm>
    </dsp:sp>
    <dsp:sp modelId="{34C1B048-4A2B-4F7D-942C-5653F727E7F6}">
      <dsp:nvSpPr>
        <dsp:cNvPr id="0" name=""/>
        <dsp:cNvSpPr/>
      </dsp:nvSpPr>
      <dsp:spPr>
        <a:xfrm>
          <a:off x="4949732" y="1556080"/>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4E6B7-D41D-4525-AF30-37FE32CBBEC1}">
      <dsp:nvSpPr>
        <dsp:cNvPr id="0" name=""/>
        <dsp:cNvSpPr/>
      </dsp:nvSpPr>
      <dsp:spPr>
        <a:xfrm>
          <a:off x="5039618"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5054664" y="1656518"/>
        <a:ext cx="778880" cy="483605"/>
      </dsp:txXfrm>
    </dsp:sp>
    <dsp:sp modelId="{40846883-93C7-486D-A6A0-16745760DCAD}">
      <dsp:nvSpPr>
        <dsp:cNvPr id="0" name=""/>
        <dsp:cNvSpPr/>
      </dsp:nvSpPr>
      <dsp:spPr>
        <a:xfrm>
          <a:off x="5938476" y="1556080"/>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166144-4DC3-4AA4-9D71-1177CFF0A591}">
      <dsp:nvSpPr>
        <dsp:cNvPr id="0" name=""/>
        <dsp:cNvSpPr/>
      </dsp:nvSpPr>
      <dsp:spPr>
        <a:xfrm>
          <a:off x="6028362" y="164147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ScrollViewRenderer</a:t>
          </a:r>
          <a:endParaRPr lang="en-US" sz="600" kern="1200" dirty="0"/>
        </a:p>
      </dsp:txBody>
      <dsp:txXfrm>
        <a:off x="6043408" y="1656518"/>
        <a:ext cx="778880" cy="483605"/>
      </dsp:txXfrm>
    </dsp:sp>
    <dsp:sp modelId="{41F0EB86-0E36-426E-99E4-19DD68BABDD4}">
      <dsp:nvSpPr>
        <dsp:cNvPr id="0" name=""/>
        <dsp:cNvSpPr/>
      </dsp:nvSpPr>
      <dsp:spPr>
        <a:xfrm>
          <a:off x="5938476" y="2305053"/>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A2F3E-1723-4F5E-89BB-B0FBF2676EE6}">
      <dsp:nvSpPr>
        <dsp:cNvPr id="0" name=""/>
        <dsp:cNvSpPr/>
      </dsp:nvSpPr>
      <dsp:spPr>
        <a:xfrm>
          <a:off x="6028362" y="239044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6043408" y="2405491"/>
        <a:ext cx="778880" cy="4836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DB4E7-AA03-48F2-B314-0EB297ADC546}">
      <dsp:nvSpPr>
        <dsp:cNvPr id="0" name=""/>
        <dsp:cNvSpPr/>
      </dsp:nvSpPr>
      <dsp:spPr>
        <a:xfrm>
          <a:off x="2428" y="445424"/>
          <a:ext cx="1927005" cy="1156203"/>
        </a:xfrm>
        <a:prstGeom prst="rect">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AlignContent</a:t>
          </a:r>
          <a:endParaRPr lang="en-US" sz="2200" kern="1200" dirty="0"/>
        </a:p>
      </dsp:txBody>
      <dsp:txXfrm>
        <a:off x="2428" y="445424"/>
        <a:ext cx="1927005" cy="1156203"/>
      </dsp:txXfrm>
    </dsp:sp>
    <dsp:sp modelId="{26283B48-F2CF-4F63-86AD-5043235C404A}">
      <dsp:nvSpPr>
        <dsp:cNvPr id="0" name=""/>
        <dsp:cNvSpPr/>
      </dsp:nvSpPr>
      <dsp:spPr>
        <a:xfrm>
          <a:off x="2122135" y="445424"/>
          <a:ext cx="1927005" cy="1156203"/>
        </a:xfrm>
        <a:prstGeom prst="rect">
          <a:avLst/>
        </a:prstGeom>
        <a:solidFill>
          <a:schemeClr val="accent4">
            <a:shade val="80000"/>
            <a:hueOff val="71556"/>
            <a:satOff val="-3690"/>
            <a:lumOff val="324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AlignItems</a:t>
          </a:r>
          <a:endParaRPr lang="en-US" sz="2200" kern="1200" dirty="0"/>
        </a:p>
      </dsp:txBody>
      <dsp:txXfrm>
        <a:off x="2122135" y="445424"/>
        <a:ext cx="1927005" cy="1156203"/>
      </dsp:txXfrm>
    </dsp:sp>
    <dsp:sp modelId="{C4DED98E-1C37-486A-902E-0D68FD49DB0C}">
      <dsp:nvSpPr>
        <dsp:cNvPr id="0" name=""/>
        <dsp:cNvSpPr/>
      </dsp:nvSpPr>
      <dsp:spPr>
        <a:xfrm>
          <a:off x="4241841" y="445424"/>
          <a:ext cx="1927005" cy="1156203"/>
        </a:xfrm>
        <a:prstGeom prst="rect">
          <a:avLst/>
        </a:prstGeom>
        <a:solidFill>
          <a:schemeClr val="accent4">
            <a:shade val="80000"/>
            <a:hueOff val="143112"/>
            <a:satOff val="-7379"/>
            <a:lumOff val="64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Position</a:t>
          </a:r>
        </a:p>
      </dsp:txBody>
      <dsp:txXfrm>
        <a:off x="4241841" y="445424"/>
        <a:ext cx="1927005" cy="1156203"/>
      </dsp:txXfrm>
    </dsp:sp>
    <dsp:sp modelId="{EFC99344-C2E9-4C6D-BA7A-A23E16FB12C9}">
      <dsp:nvSpPr>
        <dsp:cNvPr id="0" name=""/>
        <dsp:cNvSpPr/>
      </dsp:nvSpPr>
      <dsp:spPr>
        <a:xfrm>
          <a:off x="6361548" y="445424"/>
          <a:ext cx="1927005" cy="1156203"/>
        </a:xfrm>
        <a:prstGeom prst="rect">
          <a:avLst/>
        </a:prstGeom>
        <a:solidFill>
          <a:schemeClr val="accent4">
            <a:shade val="80000"/>
            <a:hueOff val="214669"/>
            <a:satOff val="-11069"/>
            <a:lumOff val="97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Overflow</a:t>
          </a:r>
        </a:p>
      </dsp:txBody>
      <dsp:txXfrm>
        <a:off x="6361548" y="445424"/>
        <a:ext cx="1927005" cy="1156203"/>
      </dsp:txXfrm>
    </dsp:sp>
    <dsp:sp modelId="{5B7BB87A-B36F-4FC2-A49F-6C19786820EF}">
      <dsp:nvSpPr>
        <dsp:cNvPr id="0" name=""/>
        <dsp:cNvSpPr/>
      </dsp:nvSpPr>
      <dsp:spPr>
        <a:xfrm>
          <a:off x="2428" y="1794328"/>
          <a:ext cx="1927005" cy="1156203"/>
        </a:xfrm>
        <a:prstGeom prst="rect">
          <a:avLst/>
        </a:prstGeom>
        <a:solidFill>
          <a:schemeClr val="accent4">
            <a:shade val="80000"/>
            <a:hueOff val="286225"/>
            <a:satOff val="-14759"/>
            <a:lumOff val="1299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Wrap</a:t>
          </a:r>
        </a:p>
      </dsp:txBody>
      <dsp:txXfrm>
        <a:off x="2428" y="1794328"/>
        <a:ext cx="1927005" cy="1156203"/>
      </dsp:txXfrm>
    </dsp:sp>
    <dsp:sp modelId="{F74BF53F-7EE5-455B-8886-81D03BA897FA}">
      <dsp:nvSpPr>
        <dsp:cNvPr id="0" name=""/>
        <dsp:cNvSpPr/>
      </dsp:nvSpPr>
      <dsp:spPr>
        <a:xfrm>
          <a:off x="2122135" y="1794328"/>
          <a:ext cx="1927005" cy="1156203"/>
        </a:xfrm>
        <a:prstGeom prst="rect">
          <a:avLst/>
        </a:prstGeom>
        <a:solidFill>
          <a:schemeClr val="accent4">
            <a:shade val="80000"/>
            <a:hueOff val="357781"/>
            <a:satOff val="-18448"/>
            <a:lumOff val="1623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Order</a:t>
          </a:r>
        </a:p>
      </dsp:txBody>
      <dsp:txXfrm>
        <a:off x="2122135" y="1794328"/>
        <a:ext cx="1927005" cy="1156203"/>
      </dsp:txXfrm>
    </dsp:sp>
    <dsp:sp modelId="{010ED0C0-0402-431A-B495-D1844F631B59}">
      <dsp:nvSpPr>
        <dsp:cNvPr id="0" name=""/>
        <dsp:cNvSpPr/>
      </dsp:nvSpPr>
      <dsp:spPr>
        <a:xfrm>
          <a:off x="4241841" y="1794328"/>
          <a:ext cx="1927005" cy="1156203"/>
        </a:xfrm>
        <a:prstGeom prst="rect">
          <a:avLst/>
        </a:prstGeom>
        <a:solidFill>
          <a:schemeClr val="accent4">
            <a:shade val="80000"/>
            <a:hueOff val="429337"/>
            <a:satOff val="-22138"/>
            <a:lumOff val="194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AlignSelf</a:t>
          </a:r>
          <a:endParaRPr lang="en-US" sz="2200" kern="1200" dirty="0"/>
        </a:p>
      </dsp:txBody>
      <dsp:txXfrm>
        <a:off x="4241841" y="1794328"/>
        <a:ext cx="1927005" cy="1156203"/>
      </dsp:txXfrm>
    </dsp:sp>
    <dsp:sp modelId="{4182E225-5D9F-45A8-BA96-967E05254EDF}">
      <dsp:nvSpPr>
        <dsp:cNvPr id="0" name=""/>
        <dsp:cNvSpPr/>
      </dsp:nvSpPr>
      <dsp:spPr>
        <a:xfrm>
          <a:off x="6361548" y="1794328"/>
          <a:ext cx="1927005" cy="1156203"/>
        </a:xfrm>
        <a:prstGeom prst="rect">
          <a:avLst/>
        </a:prstGeom>
        <a:solidFill>
          <a:schemeClr val="accent4">
            <a:shade val="80000"/>
            <a:hueOff val="500893"/>
            <a:satOff val="-25827"/>
            <a:lumOff val="2273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Flex</a:t>
          </a:r>
        </a:p>
      </dsp:txBody>
      <dsp:txXfrm>
        <a:off x="6361548" y="1794328"/>
        <a:ext cx="1927005" cy="1156203"/>
      </dsp:txXfrm>
    </dsp:sp>
    <dsp:sp modelId="{4B6D2016-9098-4C70-A8AB-21CC0E666AB2}">
      <dsp:nvSpPr>
        <dsp:cNvPr id="0" name=""/>
        <dsp:cNvSpPr/>
      </dsp:nvSpPr>
      <dsp:spPr>
        <a:xfrm>
          <a:off x="2428" y="3143232"/>
          <a:ext cx="1927005" cy="1156203"/>
        </a:xfrm>
        <a:prstGeom prst="rect">
          <a:avLst/>
        </a:prstGeom>
        <a:solidFill>
          <a:schemeClr val="accent4">
            <a:shade val="80000"/>
            <a:hueOff val="572450"/>
            <a:satOff val="-29517"/>
            <a:lumOff val="2598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JustifyContent</a:t>
          </a:r>
          <a:endParaRPr lang="en-US" sz="2200" kern="1200" dirty="0"/>
        </a:p>
      </dsp:txBody>
      <dsp:txXfrm>
        <a:off x="2428" y="3143232"/>
        <a:ext cx="1927005" cy="1156203"/>
      </dsp:txXfrm>
    </dsp:sp>
    <dsp:sp modelId="{A7CBADB0-BED8-4967-96E0-B70194280C86}">
      <dsp:nvSpPr>
        <dsp:cNvPr id="0" name=""/>
        <dsp:cNvSpPr/>
      </dsp:nvSpPr>
      <dsp:spPr>
        <a:xfrm>
          <a:off x="2122135" y="3143232"/>
          <a:ext cx="1927005" cy="1156203"/>
        </a:xfrm>
        <a:prstGeom prst="rect">
          <a:avLst/>
        </a:prstGeom>
        <a:solidFill>
          <a:schemeClr val="accent4">
            <a:shade val="80000"/>
            <a:hueOff val="644006"/>
            <a:satOff val="-33207"/>
            <a:lumOff val="292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IsIncluded</a:t>
          </a:r>
          <a:endParaRPr lang="en-US" sz="2200" kern="1200" dirty="0"/>
        </a:p>
      </dsp:txBody>
      <dsp:txXfrm>
        <a:off x="2122135" y="3143232"/>
        <a:ext cx="1927005" cy="1156203"/>
      </dsp:txXfrm>
    </dsp:sp>
    <dsp:sp modelId="{AA495F7F-6856-430A-A152-84F739EC016C}">
      <dsp:nvSpPr>
        <dsp:cNvPr id="0" name=""/>
        <dsp:cNvSpPr/>
      </dsp:nvSpPr>
      <dsp:spPr>
        <a:xfrm>
          <a:off x="4241841" y="3143232"/>
          <a:ext cx="1927005" cy="1156203"/>
        </a:xfrm>
        <a:prstGeom prst="rect">
          <a:avLst/>
        </a:prstGeom>
        <a:solidFill>
          <a:schemeClr val="accent4">
            <a:shade val="80000"/>
            <a:hueOff val="715562"/>
            <a:satOff val="-36896"/>
            <a:lumOff val="324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Grow</a:t>
          </a:r>
        </a:p>
      </dsp:txBody>
      <dsp:txXfrm>
        <a:off x="4241841" y="3143232"/>
        <a:ext cx="1927005" cy="1156203"/>
      </dsp:txXfrm>
    </dsp:sp>
    <dsp:sp modelId="{4D001C5D-BDD7-494D-985A-FDDC5B218C0D}">
      <dsp:nvSpPr>
        <dsp:cNvPr id="0" name=""/>
        <dsp:cNvSpPr/>
      </dsp:nvSpPr>
      <dsp:spPr>
        <a:xfrm>
          <a:off x="6361548" y="3143232"/>
          <a:ext cx="1927005" cy="1156203"/>
        </a:xfrm>
        <a:prstGeom prst="rect">
          <a:avLst/>
        </a:prstGeom>
        <a:solidFill>
          <a:schemeClr val="accent4">
            <a:shade val="80000"/>
            <a:hueOff val="787118"/>
            <a:satOff val="-40586"/>
            <a:lumOff val="357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Shrink</a:t>
          </a:r>
        </a:p>
      </dsp:txBody>
      <dsp:txXfrm>
        <a:off x="6361548" y="3143232"/>
        <a:ext cx="1927005" cy="1156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5/12/2017 10:28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5/12/2017 10:27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3D530-3419-45A5-AB8A-2242E8FDFF4E}" type="datetime8">
              <a:rPr lang="en-US" smtClean="0"/>
              <a:t>5/12/2017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90969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3545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28957D-68AA-4785-BBC8-8579B952D17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28957D-68AA-4785-BBC8-8579B952D17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430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342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20518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95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52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2403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5679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584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9942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744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11865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52703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25505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891606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609383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1843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301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5886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16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963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7731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2288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747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07730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FB3223-A512-4BE5-9750-C993D74C62B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6"/>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669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72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0108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345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37262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2689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4612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9409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5398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23859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91111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2577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05502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2116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134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38653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4468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8694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67772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0462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5/12/2017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329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9214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491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5/12/2017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47373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35171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28606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73614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338224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374342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590222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6203639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7722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08247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895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2562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10914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46264929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849263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a:t>Presentation title</a:t>
            </a:r>
          </a:p>
        </p:txBody>
      </p:sp>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Tree>
    <p:extLst>
      <p:ext uri="{BB962C8B-B14F-4D97-AF65-F5344CB8AC3E}">
        <p14:creationId xmlns:p14="http://schemas.microsoft.com/office/powerpoint/2010/main" val="1664114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Tree>
    <p:extLst>
      <p:ext uri="{BB962C8B-B14F-4D97-AF65-F5344CB8AC3E}">
        <p14:creationId xmlns:p14="http://schemas.microsoft.com/office/powerpoint/2010/main" val="2753728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757505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08041138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p>
        </p:txBody>
      </p:sp>
    </p:spTree>
    <p:extLst>
      <p:ext uri="{BB962C8B-B14F-4D97-AF65-F5344CB8AC3E}">
        <p14:creationId xmlns:p14="http://schemas.microsoft.com/office/powerpoint/2010/main" val="315486028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5673972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07507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4399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562971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Tree>
    <p:extLst>
      <p:ext uri="{BB962C8B-B14F-4D97-AF65-F5344CB8AC3E}">
        <p14:creationId xmlns:p14="http://schemas.microsoft.com/office/powerpoint/2010/main" val="28680576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54593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9104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1824" y="6482890"/>
            <a:ext cx="2901844" cy="372394"/>
          </a:xfrm>
          <a:prstGeom prst="rect">
            <a:avLst/>
          </a:prstGeom>
        </p:spPr>
        <p:txBody>
          <a:bodyPr/>
          <a:lstStyle/>
          <a:p>
            <a:fld id="{EE9B84EE-31BC-44B9-A566-60A72A7CB1DD}" type="datetimeFigureOut">
              <a:rPr lang="en-US" smtClean="0">
                <a:solidFill>
                  <a:prstClr val="black">
                    <a:tint val="75000"/>
                  </a:prstClr>
                </a:solidFill>
              </a:rPr>
              <a:pPr/>
              <a:t>5/12/2017</a:t>
            </a:fld>
            <a:endParaRPr lang="en-US">
              <a:solidFill>
                <a:prstClr val="black">
                  <a:tint val="75000"/>
                </a:prstClr>
              </a:solidFill>
            </a:endParaRPr>
          </a:p>
        </p:txBody>
      </p:sp>
      <p:sp>
        <p:nvSpPr>
          <p:cNvPr id="5" name="Footer Placeholder 4"/>
          <p:cNvSpPr>
            <a:spLocks noGrp="1"/>
          </p:cNvSpPr>
          <p:nvPr>
            <p:ph type="ftr" sz="quarter" idx="11"/>
          </p:nvPr>
        </p:nvSpPr>
        <p:spPr>
          <a:xfrm>
            <a:off x="4249129" y="6482890"/>
            <a:ext cx="3938217" cy="372394"/>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912807" y="6482890"/>
            <a:ext cx="2901844" cy="372394"/>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49501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4"/>
            <a:ext cx="11887200" cy="5029200"/>
          </a:xfrm>
        </p:spPr>
        <p:txBody>
          <a:bodyPr wrap="square">
            <a:noAutofit/>
          </a:bodyPr>
          <a:lstStyle>
            <a:lvl1pPr marL="0" indent="0">
              <a:buNone/>
              <a:defRPr/>
            </a:lvl1pPr>
            <a:lvl2pPr marL="342826" indent="0">
              <a:buNone/>
              <a:defRPr/>
            </a:lvl2pPr>
            <a:lvl3pPr marL="571376" indent="0">
              <a:buNone/>
              <a:defRPr sz="2400"/>
            </a:lvl3pPr>
            <a:lvl4pPr marL="799927" indent="0">
              <a:buNone/>
              <a:defRPr sz="2000"/>
            </a:lvl4pPr>
            <a:lvl5pPr marL="1028476" indent="0">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451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47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54984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70636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6"/>
            <a:ext cx="11192828" cy="1486857"/>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11192828" cy="1165754"/>
          </a:xfrm>
        </p:spPr>
        <p:txBody>
          <a:bodyPr/>
          <a:lstStyle/>
          <a:p>
            <a:r>
              <a:rPr lang="en-US"/>
              <a:t>Click to edit Master title style</a:t>
            </a:r>
          </a:p>
        </p:txBody>
      </p:sp>
    </p:spTree>
    <p:extLst>
      <p:ext uri="{BB962C8B-B14F-4D97-AF65-F5344CB8AC3E}">
        <p14:creationId xmlns:p14="http://schemas.microsoft.com/office/powerpoint/2010/main" val="40329955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7"/>
            <a:ext cx="11192828" cy="1541230"/>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11192828" cy="1165754"/>
          </a:xfrm>
        </p:spPr>
        <p:txBody>
          <a:bodyPr/>
          <a:lstStyle/>
          <a:p>
            <a:r>
              <a:rPr lang="en-US"/>
              <a:t>Click to edit Master title style</a:t>
            </a:r>
          </a:p>
        </p:txBody>
      </p:sp>
    </p:spTree>
    <p:extLst>
      <p:ext uri="{BB962C8B-B14F-4D97-AF65-F5344CB8AC3E}">
        <p14:creationId xmlns:p14="http://schemas.microsoft.com/office/powerpoint/2010/main" val="31890032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5" name="Picture 4"/>
          <p:cNvPicPr preferRelativeResize="0">
            <a:picLocks/>
          </p:cNvPicPr>
          <p:nvPr userDrawn="1"/>
        </p:nvPicPr>
        <p:blipFill rotWithShape="1">
          <a:blip r:embed="rId2">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3040064"/>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3040063"/>
            <a:ext cx="640073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4868864"/>
            <a:ext cx="6402388" cy="1645926"/>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9" y="468554"/>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311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2591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2" name="Rectangle 1"/>
          <p:cNvSpPr/>
          <p:nvPr userDrawn="1"/>
        </p:nvSpPr>
        <p:spPr bwMode="auto">
          <a:xfrm>
            <a:off x="274638" y="3040063"/>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52089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7549" b="10282"/>
          <a:stretch/>
        </p:blipFill>
        <p:spPr>
          <a:xfrm>
            <a:off x="0" y="0"/>
            <a:ext cx="12436475" cy="8062485"/>
          </a:xfrm>
          <a:prstGeom prst="rect">
            <a:avLst/>
          </a:prstGeom>
        </p:spPr>
      </p:pic>
      <p:sp>
        <p:nvSpPr>
          <p:cNvPr id="2" name="Rectangle 1"/>
          <p:cNvSpPr/>
          <p:nvPr userDrawn="1"/>
        </p:nvSpPr>
        <p:spPr bwMode="auto">
          <a:xfrm>
            <a:off x="274638" y="3040063"/>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357533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 t="5086" r="9253" b="18420"/>
          <a:stretch/>
        </p:blipFill>
        <p:spPr>
          <a:xfrm>
            <a:off x="-13430" y="0"/>
            <a:ext cx="12449905" cy="6994525"/>
          </a:xfrm>
          <a:prstGeom prst="rect">
            <a:avLst/>
          </a:prstGeom>
        </p:spPr>
      </p:pic>
      <p:sp>
        <p:nvSpPr>
          <p:cNvPr id="2" name="Rectangle 1"/>
          <p:cNvSpPr/>
          <p:nvPr userDrawn="1"/>
        </p:nvSpPr>
        <p:spPr bwMode="auto">
          <a:xfrm>
            <a:off x="274638" y="3040063"/>
            <a:ext cx="5943712"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5943653"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5945187"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25827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5415" r="11590" b="-1"/>
          <a:stretch/>
        </p:blipFill>
        <p:spPr>
          <a:xfrm>
            <a:off x="1" y="0"/>
            <a:ext cx="12436474" cy="6994526"/>
          </a:xfrm>
          <a:prstGeom prst="rect">
            <a:avLst/>
          </a:prstGeom>
        </p:spPr>
      </p:pic>
      <p:sp>
        <p:nvSpPr>
          <p:cNvPr id="2" name="Rectangle 1"/>
          <p:cNvSpPr/>
          <p:nvPr userDrawn="1"/>
        </p:nvSpPr>
        <p:spPr bwMode="auto">
          <a:xfrm>
            <a:off x="274638" y="3040063"/>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8783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5049" r="8973" b="6314"/>
          <a:stretch/>
        </p:blipFill>
        <p:spPr>
          <a:xfrm>
            <a:off x="1" y="0"/>
            <a:ext cx="13914436" cy="6994525"/>
          </a:xfrm>
          <a:prstGeom prst="rect">
            <a:avLst/>
          </a:prstGeom>
        </p:spPr>
      </p:pic>
      <p:sp>
        <p:nvSpPr>
          <p:cNvPr id="2" name="Rectangle 1"/>
          <p:cNvSpPr/>
          <p:nvPr userDrawn="1"/>
        </p:nvSpPr>
        <p:spPr bwMode="auto">
          <a:xfrm>
            <a:off x="274638" y="3040063"/>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235324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97559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8372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5034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29534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3550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2625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1709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9563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42127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81622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453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33847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8250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9290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736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81672313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652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63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11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166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325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4498883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1584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8504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69531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2" name="Rectangle 1"/>
          <p:cNvSpPr/>
          <p:nvPr userDrawn="1"/>
        </p:nvSpPr>
        <p:spPr bwMode="auto">
          <a:xfrm>
            <a:off x="274638" y="3040063"/>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1616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62254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49669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80667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599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0679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17595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54989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31526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6004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3266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113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95368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698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5346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0111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5487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656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78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55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83306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1435029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765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3480705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8771" y="1912628"/>
            <a:ext cx="6417221" cy="2671355"/>
          </a:xfrm>
          <a:ln w="12700">
            <a:miter lim="400000"/>
          </a:ln>
        </p:spPr>
        <p:txBody>
          <a:bodyPr lIns="0" tIns="0" rIns="0" bIns="0" anchor="ctr">
            <a:normAutofit/>
          </a:bodyPr>
          <a:lstStyle>
            <a:lvl1pPr>
              <a:defRPr lang="en-US" sz="918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4280369875"/>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0897" y="51293"/>
            <a:ext cx="11477881" cy="1165754"/>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13758351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4924" y="2154393"/>
            <a:ext cx="7156938" cy="1819309"/>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a:t>Click to edit Master title style</a:t>
            </a:r>
            <a:endParaRPr lang="en-US" dirty="0"/>
          </a:p>
        </p:txBody>
      </p:sp>
      <p:sp>
        <p:nvSpPr>
          <p:cNvPr id="4" name="Text Placeholder 3"/>
          <p:cNvSpPr>
            <a:spLocks noGrp="1"/>
          </p:cNvSpPr>
          <p:nvPr>
            <p:ph type="body" sz="quarter" idx="10"/>
          </p:nvPr>
        </p:nvSpPr>
        <p:spPr>
          <a:xfrm>
            <a:off x="4754955" y="3489592"/>
            <a:ext cx="7156907" cy="1084799"/>
          </a:xfrm>
        </p:spPr>
        <p:txBody>
          <a:bodyPr>
            <a:noAutofit/>
          </a:bodyPr>
          <a:lstStyle>
            <a:lvl1pPr algn="l">
              <a:defRPr sz="3060" b="0" i="0">
                <a:solidFill>
                  <a:schemeClr val="bg1"/>
                </a:solidFill>
                <a:latin typeface="Segoe UI" charset="0"/>
                <a:ea typeface="Segoe UI" charset="0"/>
                <a:cs typeface="Segoe UI" charset="0"/>
              </a:defRPr>
            </a:lvl1pPr>
            <a:lvl2pPr algn="r">
              <a:defRPr sz="3060"/>
            </a:lvl2pPr>
            <a:lvl3pPr algn="r">
              <a:defRPr sz="3060"/>
            </a:lvl3pPr>
            <a:lvl4pPr algn="r">
              <a:defRPr sz="3060"/>
            </a:lvl4pPr>
            <a:lvl5pPr algn="r">
              <a:defRPr sz="3060"/>
            </a:lvl5pPr>
          </a:lstStyle>
          <a:p>
            <a:pPr lvl="0"/>
            <a:r>
              <a:rPr lang="en-US"/>
              <a:t>Edit Master text styles</a:t>
            </a:r>
          </a:p>
        </p:txBody>
      </p:sp>
      <p:sp>
        <p:nvSpPr>
          <p:cNvPr id="7" name="Picture Placeholder 6"/>
          <p:cNvSpPr>
            <a:spLocks noGrp="1"/>
          </p:cNvSpPr>
          <p:nvPr>
            <p:ph type="pic" sz="quarter" idx="11" hasCustomPrompt="1"/>
          </p:nvPr>
        </p:nvSpPr>
        <p:spPr>
          <a:xfrm>
            <a:off x="0" y="-16654"/>
            <a:ext cx="4156401" cy="6914033"/>
          </a:xfrm>
        </p:spPr>
        <p:txBody>
          <a:bodyPr anchor="ctr">
            <a:normAutofit/>
          </a:bodyPr>
          <a:lstStyle>
            <a:lvl1pPr algn="ctr">
              <a:defRPr sz="2448"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754924" y="5219425"/>
            <a:ext cx="1820248" cy="245303"/>
          </a:xfrm>
          <a:prstGeom prst="rect">
            <a:avLst/>
          </a:prstGeom>
        </p:spPr>
      </p:pic>
      <p:pic>
        <p:nvPicPr>
          <p:cNvPr id="9" name="Picture 8"/>
          <p:cNvPicPr>
            <a:picLocks noChangeAspect="1"/>
          </p:cNvPicPr>
          <p:nvPr userDrawn="1"/>
        </p:nvPicPr>
        <p:blipFill>
          <a:blip r:embed="rId3"/>
          <a:stretch>
            <a:fillRect/>
          </a:stretch>
        </p:blipFill>
        <p:spPr>
          <a:xfrm>
            <a:off x="0" y="6897379"/>
            <a:ext cx="12452021" cy="126649"/>
          </a:xfrm>
          <a:prstGeom prst="rect">
            <a:avLst/>
          </a:prstGeom>
        </p:spPr>
      </p:pic>
    </p:spTree>
    <p:extLst>
      <p:ext uri="{BB962C8B-B14F-4D97-AF65-F5344CB8AC3E}">
        <p14:creationId xmlns:p14="http://schemas.microsoft.com/office/powerpoint/2010/main" val="2634306076"/>
      </p:ext>
    </p:extLst>
  </p:cSld>
  <p:clrMapOvr>
    <a:masterClrMapping/>
  </p:clrMapOvr>
  <p:extLst mod="1">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Acc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 y="289"/>
            <a:ext cx="12434469" cy="6995073"/>
          </a:xfrm>
          <a:prstGeom prst="rect">
            <a:avLst/>
          </a:prstGeom>
        </p:spPr>
      </p:pic>
      <p:sp>
        <p:nvSpPr>
          <p:cNvPr id="4" name="Title 1"/>
          <p:cNvSpPr>
            <a:spLocks noGrp="1"/>
          </p:cNvSpPr>
          <p:nvPr>
            <p:ph type="title"/>
          </p:nvPr>
        </p:nvSpPr>
        <p:spPr>
          <a:xfrm>
            <a:off x="2497662" y="3169600"/>
            <a:ext cx="7434673" cy="602695"/>
          </a:xfrm>
        </p:spPr>
        <p:txBody>
          <a:bodyPr/>
          <a:lstStyle>
            <a:lvl1pPr algn="ctr">
              <a:defRPr sz="3672"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13424630"/>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36475" cy="6995517"/>
          </a:xfrm>
          <a:prstGeom prst="rect">
            <a:avLst/>
          </a:prstGeom>
        </p:spPr>
      </p:pic>
      <p:grpSp>
        <p:nvGrpSpPr>
          <p:cNvPr id="12" name="Group 11"/>
          <p:cNvGrpSpPr>
            <a:grpSpLocks noChangeAspect="1"/>
          </p:cNvGrpSpPr>
          <p:nvPr userDrawn="1"/>
        </p:nvGrpSpPr>
        <p:grpSpPr bwMode="gray">
          <a:xfrm>
            <a:off x="457518" y="468553"/>
            <a:ext cx="1681413" cy="360979"/>
            <a:chOff x="457200" y="1643393"/>
            <a:chExt cx="4492753" cy="964540"/>
          </a:xfrm>
        </p:grpSpPr>
        <p:pic>
          <p:nvPicPr>
            <p:cNvPr id="13" name="Picture 12"/>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3033529"/>
            <a:ext cx="6400800" cy="3481572"/>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33528"/>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2328"/>
            <a:ext cx="6402388" cy="1652773"/>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5682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3882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60761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4315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110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3629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358288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9.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image" Target="../media/image9.png"/><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87218142"/>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 id="2147484533" r:id="rId18"/>
    <p:sldLayoutId id="2147484534" r:id="rId19"/>
    <p:sldLayoutId id="2147484535" r:id="rId20"/>
    <p:sldLayoutId id="2147484536" r:id="rId21"/>
    <p:sldLayoutId id="2147484537" r:id="rId22"/>
    <p:sldLayoutId id="2147484538" r:id="rId23"/>
    <p:sldLayoutId id="2147484539" r:id="rId24"/>
    <p:sldLayoutId id="2147484540" r:id="rId25"/>
    <p:sldLayoutId id="2147484541" r:id="rId26"/>
    <p:sldLayoutId id="2147484542" r:id="rId27"/>
    <p:sldLayoutId id="2147484543" r:id="rId28"/>
    <p:sldLayoutId id="2147484544" r:id="rId29"/>
    <p:sldLayoutId id="2147484545"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9822651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71372895"/>
      </p:ext>
    </p:extLst>
  </p:cSld>
  <p:clrMap bg1="dk1" tx1="lt1" bg2="dk2" tx2="lt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89" r:id="rId14"/>
    <p:sldLayoutId id="2147484590" r:id="rId15"/>
    <p:sldLayoutId id="2147484591" r:id="rId16"/>
    <p:sldLayoutId id="2147484592" r:id="rId17"/>
    <p:sldLayoutId id="2147484593" r:id="rId18"/>
    <p:sldLayoutId id="2147484594" r:id="rId19"/>
    <p:sldLayoutId id="2147484595" r:id="rId20"/>
    <p:sldLayoutId id="214748459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463280"/>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 id="2147484616" r:id="rId19"/>
    <p:sldLayoutId id="2147484617" r:id="rId20"/>
    <p:sldLayoutId id="2147484618"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gif"/><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50.gif"/><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2.png"/><Relationship Id="rId7" Type="http://schemas.openxmlformats.org/officeDocument/2006/relationships/image" Target="../media/image56.tiff"/><Relationship Id="rId2" Type="http://schemas.openxmlformats.org/officeDocument/2006/relationships/notesSlide" Target="../notesSlides/notesSlide13.xml"/><Relationship Id="rId1" Type="http://schemas.openxmlformats.org/officeDocument/2006/relationships/slideLayout" Target="../slideLayouts/slideLayout92.xml"/><Relationship Id="rId6" Type="http://schemas.openxmlformats.org/officeDocument/2006/relationships/image" Target="../media/image55.tiff"/><Relationship Id="rId5" Type="http://schemas.openxmlformats.org/officeDocument/2006/relationships/image" Target="../media/image54.tiff"/><Relationship Id="rId10" Type="http://schemas.openxmlformats.org/officeDocument/2006/relationships/image" Target="../media/image59.tiff"/><Relationship Id="rId4" Type="http://schemas.openxmlformats.org/officeDocument/2006/relationships/image" Target="../media/image53.tiff"/><Relationship Id="rId9" Type="http://schemas.openxmlformats.org/officeDocument/2006/relationships/image" Target="../media/image58.tiff"/></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0.xml"/><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8" Type="http://schemas.openxmlformats.org/officeDocument/2006/relationships/image" Target="../media/image68.jpg"/><Relationship Id="rId13" Type="http://schemas.openxmlformats.org/officeDocument/2006/relationships/image" Target="../media/image73.jpg"/><Relationship Id="rId3" Type="http://schemas.openxmlformats.org/officeDocument/2006/relationships/image" Target="../media/image63.jpg"/><Relationship Id="rId7" Type="http://schemas.openxmlformats.org/officeDocument/2006/relationships/image" Target="../media/image67.jpg"/><Relationship Id="rId12" Type="http://schemas.openxmlformats.org/officeDocument/2006/relationships/image" Target="../media/image72.jpg"/><Relationship Id="rId2" Type="http://schemas.openxmlformats.org/officeDocument/2006/relationships/notesSlide" Target="../notesSlides/notesSlide16.xml"/><Relationship Id="rId16" Type="http://schemas.openxmlformats.org/officeDocument/2006/relationships/image" Target="../media/image76.jpg"/><Relationship Id="rId1" Type="http://schemas.openxmlformats.org/officeDocument/2006/relationships/slideLayout" Target="../slideLayouts/slideLayout79.xml"/><Relationship Id="rId6" Type="http://schemas.openxmlformats.org/officeDocument/2006/relationships/image" Target="../media/image66.jpg"/><Relationship Id="rId11" Type="http://schemas.openxmlformats.org/officeDocument/2006/relationships/image" Target="../media/image71.jpg"/><Relationship Id="rId5" Type="http://schemas.openxmlformats.org/officeDocument/2006/relationships/image" Target="../media/image65.jpg"/><Relationship Id="rId15" Type="http://schemas.openxmlformats.org/officeDocument/2006/relationships/image" Target="../media/image75.jpg"/><Relationship Id="rId10" Type="http://schemas.openxmlformats.org/officeDocument/2006/relationships/image" Target="../media/image70.png"/><Relationship Id="rId4" Type="http://schemas.openxmlformats.org/officeDocument/2006/relationships/image" Target="../media/image64.jpg"/><Relationship Id="rId9" Type="http://schemas.openxmlformats.org/officeDocument/2006/relationships/image" Target="../media/image69.jpg"/><Relationship Id="rId14" Type="http://schemas.openxmlformats.org/officeDocument/2006/relationships/image" Target="../media/image74.jpg"/></Relationships>
</file>

<file path=ppt/slides/_rels/slide1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9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90.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90.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30.xml"/><Relationship Id="rId1" Type="http://schemas.openxmlformats.org/officeDocument/2006/relationships/slideLayout" Target="../slideLayouts/slideLayout90.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5.xml"/><Relationship Id="rId1" Type="http://schemas.openxmlformats.org/officeDocument/2006/relationships/slideLayout" Target="../slideLayouts/slideLayout10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9.xml"/><Relationship Id="rId1" Type="http://schemas.openxmlformats.org/officeDocument/2006/relationships/slideLayout" Target="../slideLayouts/slideLayout70.xml"/><Relationship Id="rId5" Type="http://schemas.openxmlformats.org/officeDocument/2006/relationships/image" Target="../media/image33.png"/><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88.xml"/><Relationship Id="rId6" Type="http://schemas.openxmlformats.org/officeDocument/2006/relationships/image" Target="../media/image28.tiff"/><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26.png"/><Relationship Id="rId9" Type="http://schemas.openxmlformats.org/officeDocument/2006/relationships/image" Target="../media/image3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9.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79.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45.xml"/><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9.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emf"/><Relationship Id="rId2" Type="http://schemas.openxmlformats.org/officeDocument/2006/relationships/notesSlide" Target="../notesSlides/notesSlide5.xml"/><Relationship Id="rId1" Type="http://schemas.openxmlformats.org/officeDocument/2006/relationships/slideLayout" Target="../slideLayouts/slideLayout88.xml"/><Relationship Id="rId6" Type="http://schemas.openxmlformats.org/officeDocument/2006/relationships/image" Target="../media/image31.emf"/><Relationship Id="rId5" Type="http://schemas.openxmlformats.org/officeDocument/2006/relationships/image" Target="../media/image36.tiff"/><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4.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21.xml"/><Relationship Id="rId4" Type="http://schemas.openxmlformats.org/officeDocument/2006/relationships/image" Target="../media/image63.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63662"/>
            <a:ext cx="11887200" cy="5558445"/>
          </a:xfrm>
        </p:spPr>
        <p:txBody>
          <a:bodyPr/>
          <a:lstStyle/>
          <a:p>
            <a:r>
              <a:rPr lang="en-US" dirty="0"/>
              <a:t>Forms Community Toolkit</a:t>
            </a:r>
          </a:p>
          <a:p>
            <a:r>
              <a:rPr lang="en-US" dirty="0" err="1"/>
              <a:t>GrapeCity</a:t>
            </a:r>
            <a:endParaRPr lang="en-US" dirty="0"/>
          </a:p>
          <a:p>
            <a:r>
              <a:rPr lang="en-US" dirty="0" err="1"/>
              <a:t>Infragistics</a:t>
            </a:r>
            <a:endParaRPr lang="en-US" dirty="0"/>
          </a:p>
          <a:p>
            <a:r>
              <a:rPr lang="en-US" dirty="0" err="1"/>
              <a:t>mfractor</a:t>
            </a:r>
            <a:endParaRPr lang="en-US" dirty="0"/>
          </a:p>
          <a:p>
            <a:r>
              <a:rPr lang="en-US" dirty="0" err="1"/>
              <a:t>Syncfusion</a:t>
            </a:r>
            <a:endParaRPr lang="en-US" dirty="0"/>
          </a:p>
          <a:p>
            <a:r>
              <a:rPr lang="en-US" dirty="0" err="1"/>
              <a:t>Telerik</a:t>
            </a:r>
            <a:endParaRPr lang="en-US" dirty="0"/>
          </a:p>
          <a:p>
            <a:r>
              <a:rPr lang="en-US" dirty="0"/>
              <a:t>The Xamarin Show | Channel 9</a:t>
            </a:r>
          </a:p>
          <a:p>
            <a:r>
              <a:rPr lang="en-US" dirty="0" err="1"/>
              <a:t>UXDivers</a:t>
            </a:r>
            <a:endParaRPr lang="en-US" dirty="0"/>
          </a:p>
          <a:p>
            <a:r>
              <a:rPr lang="en-US" dirty="0" err="1"/>
              <a:t>Xamarin</a:t>
            </a:r>
            <a:r>
              <a:rPr lang="en-US" dirty="0"/>
              <a:t> Podcast - xamarinpodcast.com</a:t>
            </a:r>
          </a:p>
        </p:txBody>
      </p:sp>
      <p:sp>
        <p:nvSpPr>
          <p:cNvPr id="2" name="Title 1"/>
          <p:cNvSpPr>
            <a:spLocks noGrp="1"/>
          </p:cNvSpPr>
          <p:nvPr>
            <p:ph type="title"/>
          </p:nvPr>
        </p:nvSpPr>
        <p:spPr/>
        <p:txBody>
          <a:bodyPr/>
          <a:lstStyle/>
          <a:p>
            <a:r>
              <a:rPr lang="en-US" dirty="0"/>
              <a:t>Extended Ecosystem</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16360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txBox="1">
            <a:spLocks/>
          </p:cNvSpPr>
          <p:nvPr/>
        </p:nvSpPr>
        <p:spPr>
          <a:xfrm>
            <a:off x="556065" y="1761593"/>
            <a:ext cx="7636841" cy="169778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1436" marR="0" lvl="0" indent="-291436"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24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Lightning-fast UI controls</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Data grids gracefully render even the heaviest data loads</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Data charts that handle millions of data points with millisecond refresh rates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Revolutionary WYSIWYG design tools for </a:t>
            </a:r>
            <a:r>
              <a:rPr kumimoji="0" lang="en-US" sz="204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Xamarin.Forms</a:t>
            </a:r>
            <a:endPar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291436" marR="0" lvl="0" indent="-291436"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 name="Title 1"/>
          <p:cNvSpPr txBox="1">
            <a:spLocks/>
          </p:cNvSpPr>
          <p:nvPr/>
        </p:nvSpPr>
        <p:spPr>
          <a:xfrm>
            <a:off x="521352" y="122761"/>
            <a:ext cx="10724938"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692" b="0" i="0" u="none" strike="noStrike" kern="1200" cap="none" spc="0" normalizeH="0" baseline="0" noProof="0" dirty="0" err="1">
                <a:ln>
                  <a:noFill/>
                </a:ln>
                <a:solidFill>
                  <a:srgbClr val="FFFFFF"/>
                </a:solidFill>
                <a:effectLst/>
                <a:uLnTx/>
                <a:uFillTx/>
                <a:latin typeface="Segoe UI Light" panose="020B0502040204020203" pitchFamily="34" charset="0"/>
                <a:ea typeface="+mj-ea"/>
                <a:cs typeface="Segoe UI Light" panose="020B0502040204020203" pitchFamily="34" charset="0"/>
              </a:rPr>
              <a:t>Infragistics</a:t>
            </a:r>
            <a:r>
              <a:rPr kumimoji="0" lang="en-US" sz="469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Ultimate UI for </a:t>
            </a:r>
            <a:r>
              <a:rPr kumimoji="0" lang="en-US" sz="4692" b="0" i="0" u="none" strike="noStrike" kern="1200" cap="none" spc="0" normalizeH="0" baseline="0" noProof="0" dirty="0" err="1">
                <a:ln>
                  <a:noFill/>
                </a:ln>
                <a:solidFill>
                  <a:srgbClr val="FFFFFF"/>
                </a:solidFill>
                <a:effectLst/>
                <a:uLnTx/>
                <a:uFillTx/>
                <a:latin typeface="Segoe UI Light" panose="020B0502040204020203" pitchFamily="34" charset="0"/>
                <a:ea typeface="+mj-ea"/>
                <a:cs typeface="Segoe UI Light" panose="020B0502040204020203" pitchFamily="34" charset="0"/>
              </a:rPr>
              <a:t>Xamarin</a:t>
            </a:r>
            <a:endParaRPr kumimoji="0" lang="en-US" sz="469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6505827"/>
            <a:ext cx="12434711" cy="582877"/>
          </a:xfrm>
          <a:prstGeom prst="rect">
            <a:avLst/>
          </a:prstGeom>
        </p:spPr>
      </p:pic>
      <p:pic>
        <p:nvPicPr>
          <p:cNvPr id="8" name="Picture 4" descr="xamarin-data-chart-over-50-chart-types-l@2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0401" y="3864756"/>
            <a:ext cx="3021175" cy="1002216"/>
          </a:xfrm>
          <a:prstGeom prst="rect">
            <a:avLst/>
          </a:prstGeom>
          <a:noFill/>
          <a:ln>
            <a:noFill/>
          </a:ln>
          <a:effectLst>
            <a:outerShdw blurRad="127000" dist="50800" dir="84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Users\krosen\AppData\Local\Microsoft\Windows\INetCache\Content.Word\xamarin-radial-gauge-motion-framework-animations-support-l@2x.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6926" y="3596833"/>
            <a:ext cx="2986301" cy="972226"/>
          </a:xfrm>
          <a:prstGeom prst="rect">
            <a:avLst/>
          </a:prstGeom>
          <a:noFill/>
          <a:ln>
            <a:noFill/>
          </a:ln>
          <a:effectLst>
            <a:outerShdw blurRad="127000" dist="50800" dir="8400000" algn="tr" rotWithShape="0">
              <a:prstClr val="black">
                <a:alpha val="33000"/>
              </a:prstClr>
            </a:outerShdw>
          </a:effec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1852" y="1681873"/>
            <a:ext cx="2972492" cy="4908702"/>
          </a:xfrm>
          <a:prstGeom prst="rect">
            <a:avLst/>
          </a:prstGeom>
        </p:spPr>
      </p:pic>
      <p:pic>
        <p:nvPicPr>
          <p:cNvPr id="16" name="Picture 15" descr="C:\Users\krosen\AppData\Local\Microsoft\Windows\INetCache\Content.Word\xamarin-linear-gauge-main@2x.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33314" y="4304222"/>
            <a:ext cx="1582885" cy="1268071"/>
          </a:xfrm>
          <a:prstGeom prst="rect">
            <a:avLst/>
          </a:prstGeom>
          <a:noFill/>
          <a:ln>
            <a:noFill/>
          </a:ln>
          <a:effectLst>
            <a:outerShdw blurRad="127000" dist="50800" dir="8400000" algn="t" rotWithShape="0">
              <a:prstClr val="black">
                <a:alpha val="33000"/>
              </a:prstClr>
            </a:outerShdw>
          </a:effectLst>
        </p:spPr>
      </p:pic>
      <p:pic>
        <p:nvPicPr>
          <p:cNvPr id="20" name="Picture 3" descr="xamarin-datagrid-main@2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26316" y="4107197"/>
            <a:ext cx="1999739" cy="1435710"/>
          </a:xfrm>
          <a:prstGeom prst="rect">
            <a:avLst/>
          </a:prstGeom>
          <a:noFill/>
          <a:ln>
            <a:noFill/>
          </a:ln>
          <a:effectLst>
            <a:outerShdw blurRad="127000" dist="50800" dir="8400000" algn="tr" rotWithShape="0">
              <a:prstClr val="black">
                <a:alpha val="3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C:\Users\krosen\AppData\Local\Microsoft\Windows\INetCache\Content.Word\xamarin-pie-chart-main@2x.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22975" y="3655028"/>
            <a:ext cx="1980188" cy="1421673"/>
          </a:xfrm>
          <a:prstGeom prst="rect">
            <a:avLst/>
          </a:prstGeom>
          <a:noFill/>
          <a:ln>
            <a:noFill/>
          </a:ln>
          <a:effectLst>
            <a:outerShdw blurRad="127000" dist="50800" dir="8400000" algn="tr" rotWithShape="0">
              <a:prstClr val="black">
                <a:alpha val="33000"/>
              </a:prstClr>
            </a:outerShdw>
          </a:effectLst>
        </p:spPr>
      </p:pic>
      <p:pic>
        <p:nvPicPr>
          <p:cNvPr id="18" name="Picture 17" descr="C:\Users\krosen\AppData\Local\Microsoft\Windows\INetCache\Content.Word\xamarin-bulletgraph-main@2x.pn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23961" y="4631161"/>
            <a:ext cx="1787166" cy="1283093"/>
          </a:xfrm>
          <a:prstGeom prst="rect">
            <a:avLst/>
          </a:prstGeom>
          <a:noFill/>
          <a:ln>
            <a:noFill/>
          </a:ln>
          <a:effectLst>
            <a:outerShdw blurRad="127000" dist="50800" dir="8400000" algn="tr" rotWithShape="0">
              <a:prstClr val="black">
                <a:alpha val="33000"/>
              </a:prstClr>
            </a:outerShdw>
          </a:effectLst>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394697" y="312368"/>
            <a:ext cx="729646" cy="817459"/>
          </a:xfrm>
          <a:prstGeom prst="rect">
            <a:avLst/>
          </a:prstGeom>
        </p:spPr>
      </p:pic>
      <p:sp>
        <p:nvSpPr>
          <p:cNvPr id="26" name="Content Placeholder 2"/>
          <p:cNvSpPr txBox="1">
            <a:spLocks/>
          </p:cNvSpPr>
          <p:nvPr/>
        </p:nvSpPr>
        <p:spPr>
          <a:xfrm>
            <a:off x="559031" y="1175779"/>
            <a:ext cx="8752016" cy="48778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The complete toolkit for building fast, beautiful, native mobile apps</a:t>
            </a:r>
          </a:p>
        </p:txBody>
      </p:sp>
      <p:sp>
        <p:nvSpPr>
          <p:cNvPr id="7" name="Content Placeholder 2"/>
          <p:cNvSpPr>
            <a:spLocks noGrp="1"/>
          </p:cNvSpPr>
          <p:nvPr>
            <p:ph idx="1"/>
          </p:nvPr>
        </p:nvSpPr>
        <p:spPr>
          <a:xfrm>
            <a:off x="521351" y="6102786"/>
            <a:ext cx="8414267" cy="487789"/>
          </a:xfrm>
        </p:spPr>
        <p:txBody>
          <a:bodyPr>
            <a:noAutofit/>
          </a:bodyPr>
          <a:lstStyle/>
          <a:p>
            <a:pPr marL="0" indent="0">
              <a:buNone/>
            </a:pPr>
            <a:r>
              <a:rPr lang="en-US" sz="1836" dirty="0">
                <a:solidFill>
                  <a:schemeClr val="bg1"/>
                </a:solidFill>
                <a:latin typeface="Segoe UI Semibold" panose="020B0702040204020203" pitchFamily="34" charset="0"/>
                <a:cs typeface="Segoe UI Semibold" panose="020B0702040204020203" pitchFamily="34" charset="0"/>
              </a:rPr>
              <a:t>Free trial: www.infragistics.com/xamarin</a:t>
            </a:r>
            <a:br>
              <a:rPr lang="en-US" sz="1836" dirty="0">
                <a:solidFill>
                  <a:schemeClr val="bg1"/>
                </a:solidFill>
                <a:latin typeface="Segoe UI Semibold" panose="020B0702040204020203" pitchFamily="34" charset="0"/>
                <a:cs typeface="Segoe UI Semibold" panose="020B0702040204020203" pitchFamily="34" charset="0"/>
              </a:rPr>
            </a:br>
            <a:r>
              <a:rPr lang="en-US" sz="1836" dirty="0">
                <a:solidFill>
                  <a:schemeClr val="bg1"/>
                </a:solidFill>
                <a:latin typeface="Segoe UI Semibold" panose="020B0702040204020203" pitchFamily="34" charset="0"/>
                <a:cs typeface="Segoe UI Semibold" panose="020B0702040204020203" pitchFamily="34" charset="0"/>
              </a:rPr>
              <a:t>20% off for Build attendees through July 15 – Use promo code MSBUILD17</a:t>
            </a:r>
          </a:p>
          <a:p>
            <a:pPr marL="0" indent="0">
              <a:buNone/>
            </a:pPr>
            <a:endParaRPr lang="en-US" sz="2040" dirty="0">
              <a:solidFill>
                <a:schemeClr val="bg1"/>
              </a:solidFill>
              <a:latin typeface="Segoe UI Semibold" panose="020B0702040204020203" pitchFamily="34" charset="0"/>
              <a:cs typeface="Segoe UI Semibold" panose="020B0702040204020203" pitchFamily="34" charset="0"/>
            </a:endParaRPr>
          </a:p>
          <a:p>
            <a:pPr marL="0" indent="0">
              <a:buNone/>
            </a:pPr>
            <a:endParaRPr lang="en-US" sz="2040" dirty="0">
              <a:solidFill>
                <a:schemeClr val="bg1"/>
              </a:solidFill>
              <a:latin typeface="Segoe UI Semibold" panose="020B0702040204020203" pitchFamily="34" charset="0"/>
              <a:cs typeface="Segoe UI Semibold" panose="020B0702040204020203" pitchFamily="34" charset="0"/>
            </a:endParaRPr>
          </a:p>
          <a:p>
            <a:pPr marL="0" indent="0">
              <a:buNone/>
            </a:pPr>
            <a:endParaRPr lang="en-US" sz="204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8921704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521352" y="122761"/>
            <a:ext cx="10724938" cy="1351952"/>
          </a:xfrm>
          <a:prstGeom prst="rect">
            <a:avLst/>
          </a:prstGeom>
        </p:spPr>
        <p:txBody>
          <a:bodyPr vert="horz" lIns="93260" tIns="46630" rIns="93260" bIns="4663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692" b="0" i="0" u="none" strike="noStrike" kern="1200" cap="none" spc="0" normalizeH="0" baseline="0" noProof="0" dirty="0" err="1">
                <a:ln>
                  <a:noFill/>
                </a:ln>
                <a:solidFill>
                  <a:srgbClr val="FFFFFF"/>
                </a:solidFill>
                <a:effectLst/>
                <a:uLnTx/>
                <a:uFillTx/>
                <a:latin typeface="Segoe UI Light" panose="020B0502040204020203" pitchFamily="34" charset="0"/>
                <a:ea typeface="+mj-ea"/>
                <a:cs typeface="Segoe UI Light" panose="020B0502040204020203" pitchFamily="34" charset="0"/>
              </a:rPr>
              <a:t>Infragistics</a:t>
            </a:r>
            <a:r>
              <a:rPr kumimoji="0" lang="en-US" sz="469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Ultimate UI for </a:t>
            </a:r>
            <a:r>
              <a:rPr kumimoji="0" lang="en-US" sz="4692" b="0" i="0" u="none" strike="noStrike" kern="1200" cap="none" spc="0" normalizeH="0" baseline="0" noProof="0" dirty="0" err="1">
                <a:ln>
                  <a:noFill/>
                </a:ln>
                <a:solidFill>
                  <a:srgbClr val="FFFFFF"/>
                </a:solidFill>
                <a:effectLst/>
                <a:uLnTx/>
                <a:uFillTx/>
                <a:latin typeface="Segoe UI Light" panose="020B0502040204020203" pitchFamily="34" charset="0"/>
                <a:ea typeface="+mj-ea"/>
                <a:cs typeface="Segoe UI Light" panose="020B0502040204020203" pitchFamily="34" charset="0"/>
              </a:rPr>
              <a:t>Xamarin</a:t>
            </a:r>
            <a:r>
              <a:rPr kumimoji="0" lang="en-US" sz="4692"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Productivity Pack</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6505827"/>
            <a:ext cx="12434711" cy="58287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94697" y="312368"/>
            <a:ext cx="729646" cy="817459"/>
          </a:xfrm>
          <a:prstGeom prst="rect">
            <a:avLst/>
          </a:prstGeom>
        </p:spPr>
      </p:pic>
      <p:sp>
        <p:nvSpPr>
          <p:cNvPr id="26" name="Content Placeholder 2"/>
          <p:cNvSpPr txBox="1">
            <a:spLocks/>
          </p:cNvSpPr>
          <p:nvPr/>
        </p:nvSpPr>
        <p:spPr>
          <a:xfrm>
            <a:off x="559031" y="1420703"/>
            <a:ext cx="8752016" cy="48778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Revolutionary WYSIWYG design tools for </a:t>
            </a:r>
            <a:r>
              <a:rPr kumimoji="0" lang="en-US" sz="204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Xamarin.Forms</a:t>
            </a:r>
            <a:endPar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2" name="Group 1"/>
          <p:cNvGrpSpPr/>
          <p:nvPr/>
        </p:nvGrpSpPr>
        <p:grpSpPr>
          <a:xfrm>
            <a:off x="355577" y="2166578"/>
            <a:ext cx="4020083" cy="3925300"/>
            <a:chOff x="347772" y="2124289"/>
            <a:chExt cx="3941616" cy="3848683"/>
          </a:xfrm>
        </p:grpSpPr>
        <p:sp>
          <p:nvSpPr>
            <p:cNvPr id="27" name="Content Placeholder 2"/>
            <p:cNvSpPr txBox="1">
              <a:spLocks/>
            </p:cNvSpPr>
            <p:nvPr/>
          </p:nvSpPr>
          <p:spPr>
            <a:xfrm>
              <a:off x="347772" y="4497268"/>
              <a:ext cx="3941616" cy="14757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Write Fast: App Map</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Lay out your entire app Visio-style</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Drag and drop pages, child relationships, and navigation instructions</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Automatically generate views, view models, and navigation code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044" y="2124289"/>
              <a:ext cx="3505180" cy="2103108"/>
            </a:xfrm>
            <a:prstGeom prst="rect">
              <a:avLst/>
            </a:prstGeom>
          </p:spPr>
        </p:pic>
      </p:grpSp>
      <p:grpSp>
        <p:nvGrpSpPr>
          <p:cNvPr id="7" name="Group 6"/>
          <p:cNvGrpSpPr/>
          <p:nvPr/>
        </p:nvGrpSpPr>
        <p:grpSpPr>
          <a:xfrm>
            <a:off x="8233775" y="2178478"/>
            <a:ext cx="4143773" cy="3913400"/>
            <a:chOff x="8072197" y="2135957"/>
            <a:chExt cx="4062891" cy="3837015"/>
          </a:xfrm>
        </p:grpSpPr>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2197" y="2135957"/>
              <a:ext cx="3880307" cy="2073539"/>
            </a:xfrm>
            <a:prstGeom prst="rect">
              <a:avLst/>
            </a:prstGeom>
          </p:spPr>
        </p:pic>
        <p:sp>
          <p:nvSpPr>
            <p:cNvPr id="31" name="Content Placeholder 2"/>
            <p:cNvSpPr txBox="1">
              <a:spLocks/>
            </p:cNvSpPr>
            <p:nvPr/>
          </p:nvSpPr>
          <p:spPr>
            <a:xfrm>
              <a:off x="8221855" y="4497268"/>
              <a:ext cx="3913233" cy="1475704"/>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Write Fast: Control Configurators</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Easy visual control configuration right in the </a:t>
              </a:r>
              <a:b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XAML editor</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Easy, intuitive property editing and data binding</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Auto-generate XAML code</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Auto-update properties upon XAML code changes</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466298"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16" name="Content Placeholder 2"/>
          <p:cNvSpPr txBox="1">
            <a:spLocks/>
          </p:cNvSpPr>
          <p:nvPr/>
        </p:nvSpPr>
        <p:spPr>
          <a:xfrm>
            <a:off x="521351" y="6102786"/>
            <a:ext cx="8414267" cy="48778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3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Free trial: www.infragistics.com/xamarin</a:t>
            </a:r>
            <a:br>
              <a:rPr kumimoji="0" lang="en-US" sz="183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3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20% off for Build attendees through July 15 – Use promo code MSBUILD17</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6" name="Group 5"/>
          <p:cNvGrpSpPr/>
          <p:nvPr/>
        </p:nvGrpSpPr>
        <p:grpSpPr>
          <a:xfrm>
            <a:off x="4577186" y="2082711"/>
            <a:ext cx="3707978" cy="3985652"/>
            <a:chOff x="4486980" y="2042059"/>
            <a:chExt cx="3635603" cy="3907857"/>
          </a:xfrm>
        </p:grpSpPr>
        <p:sp>
          <p:nvSpPr>
            <p:cNvPr id="29" name="Content Placeholder 2"/>
            <p:cNvSpPr txBox="1">
              <a:spLocks/>
            </p:cNvSpPr>
            <p:nvPr/>
          </p:nvSpPr>
          <p:spPr>
            <a:xfrm>
              <a:off x="4486980" y="4474212"/>
              <a:ext cx="3635603" cy="14757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Write Fast: Visual Toolbox</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World’s first </a:t>
              </a:r>
              <a:r>
                <a:rPr kumimoji="0" lang="en-US" sz="1224"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NuGet</a:t>
              </a: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-powered toolbox for </a:t>
              </a:r>
              <a:r>
                <a:rPr kumimoji="0" lang="en-US" sz="1224"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Xamarin.Forms</a:t>
              </a:r>
              <a:endPar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Features all standard layouts, views and controls</a:t>
              </a:r>
            </a:p>
            <a:p>
              <a:pPr marL="228600" marR="0" lvl="0" indent="-228600" algn="l" defTabSz="914400"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Automatic namespace referencing</a:t>
              </a:r>
            </a:p>
            <a:p>
              <a:pPr marL="466298"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1" descr="image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7332" y="2042059"/>
              <a:ext cx="2077336" cy="2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20935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white">
          <a:xfrm>
            <a:off x="552444" y="784681"/>
            <a:ext cx="7593276" cy="612897"/>
          </a:xfrm>
          <a:prstGeom prst="rect">
            <a:avLst/>
          </a:prstGeom>
          <a:noFill/>
          <a:ln w="9525">
            <a:noFill/>
            <a:miter lim="800000"/>
            <a:headEnd/>
            <a:tailEnd/>
          </a:ln>
        </p:spPr>
        <p:txBody>
          <a:bodyPr vert="horz" wrap="square" lIns="93260" tIns="46630" rIns="93260" bIns="46630" numCol="1" anchor="ctr" anchorCtr="0" compatLnSpc="1">
            <a:prstTxWarp prst="textNoShape">
              <a:avLst/>
            </a:prstTxWarp>
            <a:spAutoFit/>
          </a:bodyPr>
          <a:lstStyle>
            <a:lvl1pPr algn="ctr" rtl="0" eaLnBrk="1" fontAlgn="base" hangingPunct="1">
              <a:lnSpc>
                <a:spcPct val="90000"/>
              </a:lnSpc>
              <a:spcBef>
                <a:spcPct val="0"/>
              </a:spcBef>
              <a:spcAft>
                <a:spcPct val="0"/>
              </a:spcAft>
              <a:defRPr sz="3600" b="1">
                <a:solidFill>
                  <a:schemeClr val="accent2"/>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marL="0" marR="0" lvl="0" indent="0" algn="l" defTabSz="932742" rtl="0" eaLnBrk="1" fontAlgn="base" latinLnBrk="0" hangingPunct="1">
              <a:lnSpc>
                <a:spcPct val="90000"/>
              </a:lnSpc>
              <a:spcBef>
                <a:spcPct val="0"/>
              </a:spcBef>
              <a:spcAft>
                <a:spcPct val="0"/>
              </a:spcAft>
              <a:buClrTx/>
              <a:buSzTx/>
              <a:buFontTx/>
              <a:buNone/>
              <a:tabLst/>
              <a:defRPr/>
            </a:pPr>
            <a:r>
              <a:rPr kumimoji="0" lang="en-US" sz="3672" b="0" i="0" u="none" strike="noStrike" kern="0" cap="none" spc="0" normalizeH="0" baseline="0" noProof="0" dirty="0">
                <a:ln>
                  <a:noFill/>
                </a:ln>
                <a:solidFill>
                  <a:srgbClr val="5C2D91"/>
                </a:solidFill>
                <a:effectLst/>
                <a:uLnTx/>
                <a:uFillTx/>
                <a:latin typeface="Segoe UI Light"/>
                <a:ea typeface="+mj-ea"/>
                <a:cs typeface="Bookman Old Style"/>
              </a:rPr>
              <a:t>Why Telerik UI for Xamarin</a:t>
            </a:r>
          </a:p>
        </p:txBody>
      </p:sp>
      <p:sp>
        <p:nvSpPr>
          <p:cNvPr id="16" name="TextBox 15"/>
          <p:cNvSpPr txBox="1"/>
          <p:nvPr/>
        </p:nvSpPr>
        <p:spPr>
          <a:xfrm>
            <a:off x="552444" y="1744662"/>
            <a:ext cx="10783559" cy="6590650"/>
          </a:xfrm>
          <a:prstGeom prst="rect">
            <a:avLst/>
          </a:prstGeom>
          <a:noFill/>
        </p:spPr>
        <p:txBody>
          <a:bodyPr wrap="square" rtlCol="0">
            <a:spAutoFit/>
          </a:bodyPr>
          <a:lstStyle/>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Polished UI controls out of the box</a:t>
            </a: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Allows developers to focus on app features, rather sweating UI details</a:t>
            </a: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Native controls for </a:t>
            </a:r>
            <a:r>
              <a:rPr kumimoji="0" lang="en-US" sz="2040" b="0" i="0" u="none" strike="noStrike" kern="1200" cap="none" spc="0" normalizeH="0" baseline="0" noProof="0" dirty="0" err="1">
                <a:ln>
                  <a:noFill/>
                </a:ln>
                <a:solidFill>
                  <a:srgbClr val="2A2D33"/>
                </a:solidFill>
                <a:effectLst/>
                <a:uLnTx/>
                <a:uFillTx/>
                <a:latin typeface="Segoe UI"/>
                <a:ea typeface="Helvetica" charset="0"/>
                <a:cs typeface="Helvetica" charset="0"/>
              </a:rPr>
              <a:t>Xamarin.iOS</a:t>
            </a: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 &amp; </a:t>
            </a:r>
            <a:r>
              <a:rPr kumimoji="0" lang="en-US" sz="2040" b="0" i="0" u="none" strike="noStrike" kern="1200" cap="none" spc="0" normalizeH="0" baseline="0" noProof="0" dirty="0" err="1">
                <a:ln>
                  <a:noFill/>
                </a:ln>
                <a:solidFill>
                  <a:srgbClr val="2A2D33"/>
                </a:solidFill>
                <a:effectLst/>
                <a:uLnTx/>
                <a:uFillTx/>
                <a:latin typeface="Segoe UI"/>
                <a:ea typeface="Helvetica" charset="0"/>
                <a:cs typeface="Helvetica" charset="0"/>
              </a:rPr>
              <a:t>Xamarin.Android</a:t>
            </a:r>
            <a:endPar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endParaRP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Cross-platform wrappers for Xamarin.Forms</a:t>
            </a: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Extreme performance tuned</a:t>
            </a: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Works seamlessly on Windows/Mac</a:t>
            </a: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Easy integration through NuGet and Templates</a:t>
            </a: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Lot of customization options</a:t>
            </a: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rPr>
              <a:t>Sample apps in Stores</a:t>
            </a: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endParaRP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endParaRP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1836" b="0" i="0" u="none" strike="noStrike" kern="1200" cap="none" spc="0" normalizeH="0" baseline="0" noProof="0" dirty="0">
              <a:ln>
                <a:noFill/>
              </a:ln>
              <a:solidFill>
                <a:srgbClr val="5C2D91"/>
              </a:solidFill>
              <a:effectLst/>
              <a:uLnTx/>
              <a:uFillTx/>
              <a:latin typeface="Segoe UI"/>
              <a:ea typeface="Helvetica" charset="0"/>
              <a:cs typeface="Helvetica" charset="0"/>
            </a:endParaRP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1836" b="0" i="0" u="none" strike="noStrike" kern="1200" cap="none" spc="0" normalizeH="0" baseline="0" noProof="0" dirty="0">
              <a:ln>
                <a:noFill/>
              </a:ln>
              <a:solidFill>
                <a:srgbClr val="5C2D91"/>
              </a:solidFill>
              <a:effectLst/>
              <a:uLnTx/>
              <a:uFillTx/>
              <a:latin typeface="Segoe UI"/>
              <a:ea typeface="Helvetica" charset="0"/>
              <a:cs typeface="Helvetica" charset="0"/>
            </a:endParaRPr>
          </a:p>
          <a:p>
            <a:pPr marL="349619" marR="0" lvl="0" indent="-349619" algn="l" defTabSz="932742" rtl="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2040" b="0" i="0" u="none" strike="noStrike" kern="1200" cap="none" spc="0" normalizeH="0" baseline="0" noProof="0" dirty="0">
              <a:ln>
                <a:noFill/>
              </a:ln>
              <a:solidFill>
                <a:srgbClr val="2A2D33"/>
              </a:solidFill>
              <a:effectLst/>
              <a:uLnTx/>
              <a:uFillTx/>
              <a:latin typeface="Segoe UI"/>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037" y="5191121"/>
            <a:ext cx="1331123" cy="1435614"/>
          </a:xfrm>
          <a:prstGeom prst="rect">
            <a:avLst/>
          </a:prstGeom>
        </p:spPr>
      </p:pic>
      <p:sp>
        <p:nvSpPr>
          <p:cNvPr id="6" name="TextBox 5"/>
          <p:cNvSpPr txBox="1"/>
          <p:nvPr/>
        </p:nvSpPr>
        <p:spPr bwMode="auto">
          <a:xfrm>
            <a:off x="5449714" y="5859462"/>
            <a:ext cx="5721523" cy="533650"/>
          </a:xfrm>
          <a:prstGeom prst="rect">
            <a:avLst/>
          </a:prstGeom>
          <a:noFill/>
          <a:ln w="9525">
            <a:noFill/>
            <a:miter lim="800000"/>
            <a:headEnd/>
            <a:tailEnd/>
          </a:ln>
        </p:spPr>
        <p:txBody>
          <a:bodyPr vert="horz" wrap="none" lIns="93260" tIns="46630" rIns="93260" bIns="46630" numCol="1" rtlCol="0" anchor="t" anchorCtr="0" compatLnSpc="1">
            <a:prstTxWarp prst="textNoShape">
              <a:avLst/>
            </a:prstTxWarp>
            <a:spAutoFit/>
          </a:bodyPr>
          <a:lstStyle/>
          <a:p>
            <a:pPr marL="0" marR="0" lvl="0" indent="0" algn="l" defTabSz="932597" rtl="0" eaLnBrk="1" fontAlgn="base" latinLnBrk="0" hangingPunct="1">
              <a:lnSpc>
                <a:spcPct val="100000"/>
              </a:lnSpc>
              <a:spcBef>
                <a:spcPts val="490"/>
              </a:spcBef>
              <a:spcAft>
                <a:spcPct val="0"/>
              </a:spcAft>
              <a:buClrTx/>
              <a:buSzTx/>
              <a:buFontTx/>
              <a:buNone/>
              <a:tabLst/>
              <a:defRPr/>
            </a:pPr>
            <a:r>
              <a:rPr kumimoji="0" lang="en-US" sz="2856" b="0" i="0" u="none" strike="noStrike" kern="1200" cap="none" spc="0" normalizeH="0" baseline="0" noProof="0" dirty="0">
                <a:ln>
                  <a:noFill/>
                </a:ln>
                <a:solidFill>
                  <a:srgbClr val="55D400"/>
                </a:solidFill>
                <a:effectLst/>
                <a:uLnTx/>
                <a:uFillTx/>
                <a:latin typeface="Segoe UI"/>
                <a:ea typeface="+mn-ea"/>
                <a:cs typeface="+mn-cs"/>
              </a:rPr>
              <a:t>The Best .NET UI for .NET Ninjas!</a:t>
            </a:r>
          </a:p>
        </p:txBody>
      </p:sp>
      <p:pic>
        <p:nvPicPr>
          <p:cNvPr id="8" name="Picture 7"/>
          <p:cNvPicPr>
            <a:picLocks noChangeAspect="1"/>
          </p:cNvPicPr>
          <p:nvPr/>
        </p:nvPicPr>
        <p:blipFill>
          <a:blip r:embed="rId4"/>
          <a:stretch>
            <a:fillRect/>
          </a:stretch>
        </p:blipFill>
        <p:spPr>
          <a:xfrm>
            <a:off x="8885238" y="4507772"/>
            <a:ext cx="1997229" cy="1296447"/>
          </a:xfrm>
          <a:prstGeom prst="rect">
            <a:avLst/>
          </a:prstGeom>
        </p:spPr>
      </p:pic>
      <p:pic>
        <p:nvPicPr>
          <p:cNvPr id="9" name="Picture 8"/>
          <p:cNvPicPr>
            <a:picLocks noChangeAspect="1"/>
          </p:cNvPicPr>
          <p:nvPr/>
        </p:nvPicPr>
        <p:blipFill>
          <a:blip r:embed="rId5"/>
          <a:stretch>
            <a:fillRect/>
          </a:stretch>
        </p:blipFill>
        <p:spPr>
          <a:xfrm>
            <a:off x="9882655" y="851791"/>
            <a:ext cx="2206090" cy="1424945"/>
          </a:xfrm>
          <a:prstGeom prst="rect">
            <a:avLst/>
          </a:prstGeom>
        </p:spPr>
      </p:pic>
      <p:pic>
        <p:nvPicPr>
          <p:cNvPr id="10" name="Picture 9"/>
          <p:cNvPicPr>
            <a:picLocks noChangeAspect="1"/>
          </p:cNvPicPr>
          <p:nvPr/>
        </p:nvPicPr>
        <p:blipFill>
          <a:blip r:embed="rId6"/>
          <a:stretch>
            <a:fillRect/>
          </a:stretch>
        </p:blipFill>
        <p:spPr>
          <a:xfrm>
            <a:off x="7094559" y="591845"/>
            <a:ext cx="2824409" cy="1833388"/>
          </a:xfrm>
          <a:prstGeom prst="rect">
            <a:avLst/>
          </a:prstGeom>
        </p:spPr>
      </p:pic>
      <p:pic>
        <p:nvPicPr>
          <p:cNvPr id="11" name="Picture 10"/>
          <p:cNvPicPr>
            <a:picLocks noChangeAspect="1"/>
          </p:cNvPicPr>
          <p:nvPr/>
        </p:nvPicPr>
        <p:blipFill>
          <a:blip r:embed="rId7"/>
          <a:stretch>
            <a:fillRect/>
          </a:stretch>
        </p:blipFill>
        <p:spPr>
          <a:xfrm>
            <a:off x="6904037" y="2871668"/>
            <a:ext cx="2093199" cy="1380777"/>
          </a:xfrm>
          <a:prstGeom prst="rect">
            <a:avLst/>
          </a:prstGeom>
        </p:spPr>
      </p:pic>
      <p:pic>
        <p:nvPicPr>
          <p:cNvPr id="12" name="Picture 11"/>
          <p:cNvPicPr>
            <a:picLocks noChangeAspect="1"/>
          </p:cNvPicPr>
          <p:nvPr/>
        </p:nvPicPr>
        <p:blipFill>
          <a:blip r:embed="rId8"/>
          <a:stretch>
            <a:fillRect/>
          </a:stretch>
        </p:blipFill>
        <p:spPr>
          <a:xfrm>
            <a:off x="10714037" y="3187473"/>
            <a:ext cx="1560321" cy="1149710"/>
          </a:xfrm>
          <a:prstGeom prst="rect">
            <a:avLst/>
          </a:prstGeom>
        </p:spPr>
      </p:pic>
      <p:pic>
        <p:nvPicPr>
          <p:cNvPr id="13" name="Picture 12"/>
          <p:cNvPicPr>
            <a:picLocks noChangeAspect="1"/>
          </p:cNvPicPr>
          <p:nvPr/>
        </p:nvPicPr>
        <p:blipFill>
          <a:blip r:embed="rId9"/>
          <a:stretch>
            <a:fillRect/>
          </a:stretch>
        </p:blipFill>
        <p:spPr>
          <a:xfrm>
            <a:off x="8821080" y="2879628"/>
            <a:ext cx="1905000" cy="1349066"/>
          </a:xfrm>
          <a:prstGeom prst="rect">
            <a:avLst/>
          </a:prstGeom>
        </p:spPr>
      </p:pic>
      <p:pic>
        <p:nvPicPr>
          <p:cNvPr id="14" name="Picture 13"/>
          <p:cNvPicPr>
            <a:picLocks noChangeAspect="1"/>
          </p:cNvPicPr>
          <p:nvPr/>
        </p:nvPicPr>
        <p:blipFill>
          <a:blip r:embed="rId10"/>
          <a:stretch>
            <a:fillRect/>
          </a:stretch>
        </p:blipFill>
        <p:spPr>
          <a:xfrm>
            <a:off x="7350577" y="4698067"/>
            <a:ext cx="1467576" cy="986108"/>
          </a:xfrm>
          <a:prstGeom prst="rect">
            <a:avLst/>
          </a:prstGeom>
        </p:spPr>
      </p:pic>
      <p:sp>
        <p:nvSpPr>
          <p:cNvPr id="2" name="Rectangle 1"/>
          <p:cNvSpPr/>
          <p:nvPr/>
        </p:nvSpPr>
        <p:spPr>
          <a:xfrm>
            <a:off x="884237" y="6257403"/>
            <a:ext cx="3502369" cy="49244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32145A"/>
                </a:solidFill>
                <a:effectLst/>
                <a:uLnTx/>
                <a:uFillTx/>
                <a:latin typeface="Segoe UI"/>
                <a:ea typeface="+mn-ea"/>
                <a:cs typeface="+mn-cs"/>
              </a:rPr>
              <a:t>telerik.com/</a:t>
            </a:r>
            <a:r>
              <a:rPr kumimoji="0" lang="en-US" sz="2600" b="0" i="0" u="none" strike="noStrike" kern="1200" cap="none" spc="0" normalizeH="0" baseline="0" noProof="0" dirty="0" err="1">
                <a:ln>
                  <a:noFill/>
                </a:ln>
                <a:solidFill>
                  <a:srgbClr val="32145A"/>
                </a:solidFill>
                <a:effectLst/>
                <a:uLnTx/>
                <a:uFillTx/>
                <a:latin typeface="Segoe UI"/>
                <a:ea typeface="+mn-ea"/>
                <a:cs typeface="+mn-cs"/>
              </a:rPr>
              <a:t>xamarin-ui</a:t>
            </a:r>
            <a:endParaRPr kumimoji="0" lang="en-US" sz="26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98098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461436"/>
            <a:ext cx="7696199" cy="4745915"/>
          </a:xfrm>
        </p:spPr>
        <p:txBody>
          <a:bodyPr/>
          <a:lstStyle/>
          <a:p>
            <a:r>
              <a:rPr lang="en-US" dirty="0"/>
              <a:t>Aggressive bug triage</a:t>
            </a:r>
          </a:p>
          <a:p>
            <a:pPr lvl="1"/>
            <a:r>
              <a:rPr lang="en-US" dirty="0"/>
              <a:t>New issues reviewed within 24 </a:t>
            </a:r>
            <a:r>
              <a:rPr lang="en-US" dirty="0" err="1"/>
              <a:t>hrs</a:t>
            </a:r>
            <a:endParaRPr lang="en-US" dirty="0"/>
          </a:p>
          <a:p>
            <a:pPr lvl="1"/>
            <a:r>
              <a:rPr lang="en-US" dirty="0"/>
              <a:t>Reproduction projects for quick resolution</a:t>
            </a:r>
          </a:p>
          <a:p>
            <a:r>
              <a:rPr lang="en-US" dirty="0"/>
              <a:t>Performance Improvements</a:t>
            </a:r>
          </a:p>
          <a:p>
            <a:pPr lvl="1"/>
            <a:r>
              <a:rPr lang="en-US" dirty="0"/>
              <a:t>Startup Time</a:t>
            </a:r>
          </a:p>
          <a:p>
            <a:pPr lvl="1"/>
            <a:r>
              <a:rPr lang="en-US" dirty="0"/>
              <a:t>Fast Renderers for Android</a:t>
            </a:r>
          </a:p>
          <a:p>
            <a:pPr lvl="1"/>
            <a:r>
              <a:rPr lang="en-US" dirty="0" err="1"/>
              <a:t>ListView</a:t>
            </a:r>
            <a:r>
              <a:rPr lang="en-US" dirty="0"/>
              <a:t> improvements, Fast Scroll</a:t>
            </a:r>
          </a:p>
          <a:p>
            <a:pPr lvl="1"/>
            <a:r>
              <a:rPr lang="en-US" dirty="0"/>
              <a:t>XAMLC – 5x faster</a:t>
            </a:r>
          </a:p>
          <a:p>
            <a:pPr lvl="1"/>
            <a:r>
              <a:rPr lang="en-US" dirty="0"/>
              <a:t>Discussion: aka.ms/</a:t>
            </a:r>
            <a:r>
              <a:rPr lang="en-US" dirty="0" err="1"/>
              <a:t>xfperformance</a:t>
            </a:r>
            <a:endParaRPr lang="en-US" dirty="0"/>
          </a:p>
          <a:p>
            <a:endParaRPr lang="en-US" dirty="0"/>
          </a:p>
        </p:txBody>
      </p:sp>
      <p:sp>
        <p:nvSpPr>
          <p:cNvPr id="2" name="Title 1"/>
          <p:cNvSpPr>
            <a:spLocks noGrp="1"/>
          </p:cNvSpPr>
          <p:nvPr>
            <p:ph type="title"/>
          </p:nvPr>
        </p:nvSpPr>
        <p:spPr/>
        <p:txBody>
          <a:bodyPr/>
          <a:lstStyle/>
          <a:p>
            <a:r>
              <a:rPr lang="en-US" dirty="0"/>
              <a:t>Quality and Performance</a:t>
            </a:r>
            <a:endParaRPr lang="en-US" sz="4000" dirty="0">
              <a:gradFill>
                <a:gsLst>
                  <a:gs pos="10101">
                    <a:schemeClr val="tx1"/>
                  </a:gs>
                  <a:gs pos="54000">
                    <a:schemeClr val="tx1"/>
                  </a:gs>
                </a:gsLst>
                <a:lin ang="5400000" scaled="0"/>
              </a:gradFill>
            </a:endParaRPr>
          </a:p>
        </p:txBody>
      </p:sp>
      <p:sp>
        <p:nvSpPr>
          <p:cNvPr id="11" name="Shape 445"/>
          <p:cNvSpPr>
            <a:spLocks noGrp="1"/>
          </p:cNvSpPr>
          <p:nvPr/>
        </p:nvSpPr>
        <p:spPr>
          <a:xfrm>
            <a:off x="8580437" y="6454773"/>
            <a:ext cx="3048000" cy="496943"/>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tIns="91439" bIns="91439">
            <a:normAutofit fontScale="92500"/>
          </a:bodyPr>
          <a:lstStyle>
            <a:lvl1pPr marL="0" marR="0" indent="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1pPr>
            <a:lvl2pPr marL="0" marR="0" indent="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2pPr>
            <a:lvl3pPr marL="0" marR="0" indent="2286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3pPr>
            <a:lvl4pPr marL="0" marR="0" indent="4572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4pPr>
            <a:lvl5pPr marL="0" marR="0" indent="6858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5pPr>
            <a:lvl6pPr marL="2798225" marR="0" indent="-466371"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6pPr>
            <a:lvl7pPr marL="3264598" marR="0" indent="-466371"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7pPr>
            <a:lvl8pPr marL="3730969" marR="0" indent="-466372"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8pPr>
            <a:lvl9pPr marL="4197341" marR="0" indent="-466372"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9pPr>
          </a:lstStyle>
          <a:p>
            <a:pPr marL="0" marR="0" lvl="0" indent="0" algn="l" defTabSz="621791" rtl="0" eaLnBrk="1" fontAlgn="auto" latinLnBrk="0" hangingPunct="1">
              <a:lnSpc>
                <a:spcPct val="150000"/>
              </a:lnSpc>
              <a:spcBef>
                <a:spcPts val="0"/>
              </a:spcBef>
              <a:spcAft>
                <a:spcPts val="0"/>
              </a:spcAft>
              <a:buClr>
                <a:srgbClr val="595959"/>
              </a:buClr>
              <a:buSzTx/>
              <a:buFont typeface="Wingdings"/>
              <a:buNone/>
              <a:tabLst/>
              <a:defRPr sz="2516">
                <a:solidFill>
                  <a:srgbClr val="595959"/>
                </a:solidFill>
                <a:latin typeface="Helvetica Light"/>
                <a:ea typeface="Helvetica Light"/>
                <a:cs typeface="Helvetica Light"/>
                <a:sym typeface="Helvetica Light"/>
              </a:defRPr>
            </a:pPr>
            <a:r>
              <a:rPr kumimoji="0" lang="en-US" sz="1400" b="0" i="0" u="none" strike="noStrike" kern="1200" cap="none" spc="0" normalizeH="0" baseline="0" noProof="0" dirty="0">
                <a:ln>
                  <a:noFill/>
                </a:ln>
                <a:solidFill>
                  <a:srgbClr val="595959"/>
                </a:solidFill>
                <a:effectLst/>
                <a:uLnTx/>
                <a:uFillTx/>
                <a:latin typeface="Helvetica Light"/>
                <a:sym typeface="Helvetica Light"/>
              </a:rPr>
              <a:t>Source:</a:t>
            </a:r>
            <a:r>
              <a:rPr kumimoji="0" sz="1400" b="0" i="0" u="none" strike="noStrike" kern="1200" cap="none" spc="0" normalizeH="0" baseline="0" noProof="0" dirty="0">
                <a:ln>
                  <a:noFill/>
                </a:ln>
                <a:solidFill>
                  <a:srgbClr val="595959"/>
                </a:solidFill>
                <a:effectLst/>
                <a:uLnTx/>
                <a:uFillTx/>
                <a:latin typeface="Helvetica Light"/>
                <a:sym typeface="Helvetica Light"/>
              </a:rPr>
              <a:t> Matthew</a:t>
            </a:r>
            <a:r>
              <a:rPr kumimoji="0" lang="en-US" sz="1400" b="0" i="0" u="none" strike="noStrike" kern="1200" cap="none" spc="0" normalizeH="0" baseline="0" noProof="0" dirty="0">
                <a:ln>
                  <a:noFill/>
                </a:ln>
                <a:solidFill>
                  <a:srgbClr val="595959"/>
                </a:solidFill>
                <a:effectLst/>
                <a:uLnTx/>
                <a:uFillTx/>
                <a:latin typeface="Helvetica Light"/>
                <a:sym typeface="Helvetica Light"/>
              </a:rPr>
              <a:t> Robbins</a:t>
            </a:r>
            <a:r>
              <a:rPr kumimoji="0" sz="1400" b="0" i="0" u="none" strike="noStrike" kern="1200" cap="none" spc="0" normalizeH="0" baseline="0" noProof="0" dirty="0">
                <a:ln>
                  <a:noFill/>
                </a:ln>
                <a:solidFill>
                  <a:srgbClr val="595959"/>
                </a:solidFill>
                <a:effectLst/>
                <a:uLnTx/>
                <a:uFillTx/>
                <a:latin typeface="Helvetica Light"/>
                <a:sym typeface="Helvetica Light"/>
              </a:rPr>
              <a:t> - </a:t>
            </a:r>
            <a:r>
              <a:rPr kumimoji="0" sz="1400" b="0" i="0" u="none" strike="noStrike" kern="1200" cap="none" spc="0" normalizeH="0" baseline="0" noProof="0" dirty="0" err="1">
                <a:ln>
                  <a:noFill/>
                </a:ln>
                <a:solidFill>
                  <a:srgbClr val="595959"/>
                </a:solidFill>
                <a:effectLst/>
                <a:uLnTx/>
                <a:uFillTx/>
                <a:latin typeface="Helvetica Light"/>
                <a:sym typeface="Helvetica Light"/>
              </a:rPr>
              <a:t>MFracto</a:t>
            </a:r>
            <a:r>
              <a:rPr kumimoji="0" lang="en-US" sz="1400" b="0" i="0" u="none" strike="noStrike" kern="1200" cap="none" spc="0" normalizeH="0" baseline="0" noProof="0" dirty="0" err="1">
                <a:ln>
                  <a:noFill/>
                </a:ln>
                <a:solidFill>
                  <a:srgbClr val="595959"/>
                </a:solidFill>
                <a:effectLst/>
                <a:uLnTx/>
                <a:uFillTx/>
                <a:latin typeface="Helvetica Light"/>
                <a:sym typeface="Helvetica Light"/>
              </a:rPr>
              <a:t>r</a:t>
            </a:r>
            <a:endParaRPr kumimoji="0" sz="1400" b="0" i="0" u="none" strike="noStrike" kern="1200" cap="none" spc="0" normalizeH="0" baseline="0" noProof="0" dirty="0">
              <a:ln>
                <a:noFill/>
              </a:ln>
              <a:solidFill>
                <a:srgbClr val="595959"/>
              </a:solidFill>
              <a:effectLst/>
              <a:uLnTx/>
              <a:uFillTx/>
              <a:latin typeface="Helvetica Light"/>
              <a:sym typeface="Helvetica Light"/>
            </a:endParaRPr>
          </a:p>
        </p:txBody>
      </p:sp>
      <p:grpSp>
        <p:nvGrpSpPr>
          <p:cNvPr id="12" name="Group 11" descr="Chart"/>
          <p:cNvGrpSpPr/>
          <p:nvPr/>
        </p:nvGrpSpPr>
        <p:grpSpPr>
          <a:xfrm>
            <a:off x="7852164" y="3552901"/>
            <a:ext cx="4212931" cy="2763761"/>
            <a:chOff x="0" y="0"/>
            <a:chExt cx="5126922" cy="3363355"/>
          </a:xfrm>
        </p:grpSpPr>
        <p:pic>
          <p:nvPicPr>
            <p:cNvPr id="16" name="image09.png" descr="Chart"/>
            <p:cNvPicPr>
              <a:picLocks noChangeAspect="1"/>
            </p:cNvPicPr>
            <p:nvPr/>
          </p:nvPicPr>
          <p:blipFill>
            <a:blip r:embed="rId3">
              <a:extLst/>
            </a:blip>
            <a:stretch>
              <a:fillRect/>
            </a:stretch>
          </p:blipFill>
          <p:spPr>
            <a:xfrm>
              <a:off x="203200" y="203200"/>
              <a:ext cx="4720522" cy="2918855"/>
            </a:xfrm>
            <a:prstGeom prst="rect">
              <a:avLst/>
            </a:prstGeom>
            <a:ln>
              <a:noFill/>
            </a:ln>
            <a:effectLst/>
          </p:spPr>
        </p:pic>
        <p:pic>
          <p:nvPicPr>
            <p:cNvPr id="17" name="Picture 16"/>
            <p:cNvPicPr>
              <a:picLocks/>
            </p:cNvPicPr>
            <p:nvPr/>
          </p:nvPicPr>
          <p:blipFill>
            <a:blip r:embed="rId4">
              <a:extLst/>
            </a:blip>
            <a:stretch>
              <a:fillRect/>
            </a:stretch>
          </p:blipFill>
          <p:spPr>
            <a:xfrm>
              <a:off x="0" y="0"/>
              <a:ext cx="5126922" cy="3363355"/>
            </a:xfrm>
            <a:prstGeom prst="rect">
              <a:avLst/>
            </a:prstGeom>
            <a:effectLst/>
          </p:spPr>
        </p:pic>
      </p:grpSp>
      <p:grpSp>
        <p:nvGrpSpPr>
          <p:cNvPr id="13" name="Group 12" descr="Chart"/>
          <p:cNvGrpSpPr/>
          <p:nvPr/>
        </p:nvGrpSpPr>
        <p:grpSpPr>
          <a:xfrm>
            <a:off x="7852164" y="504902"/>
            <a:ext cx="4212931" cy="2763763"/>
            <a:chOff x="0" y="0"/>
            <a:chExt cx="5126919" cy="3363355"/>
          </a:xfrm>
          <a:effectLst/>
        </p:grpSpPr>
        <p:pic>
          <p:nvPicPr>
            <p:cNvPr id="14" name="image08.png" descr="Chart"/>
            <p:cNvPicPr>
              <a:picLocks noChangeAspect="1"/>
            </p:cNvPicPr>
            <p:nvPr/>
          </p:nvPicPr>
          <p:blipFill>
            <a:blip r:embed="rId5">
              <a:extLst/>
            </a:blip>
            <a:stretch>
              <a:fillRect/>
            </a:stretch>
          </p:blipFill>
          <p:spPr>
            <a:xfrm>
              <a:off x="203200" y="203200"/>
              <a:ext cx="4720519" cy="2918855"/>
            </a:xfrm>
            <a:prstGeom prst="rect">
              <a:avLst/>
            </a:prstGeom>
          </p:spPr>
        </p:pic>
        <p:pic>
          <p:nvPicPr>
            <p:cNvPr id="15" name="Picture 14"/>
            <p:cNvPicPr>
              <a:picLocks/>
            </p:cNvPicPr>
            <p:nvPr/>
          </p:nvPicPr>
          <p:blipFill>
            <a:blip r:embed="rId4">
              <a:extLst/>
            </a:blip>
            <a:stretch>
              <a:fillRect/>
            </a:stretch>
          </p:blipFill>
          <p:spPr>
            <a:xfrm>
              <a:off x="0" y="0"/>
              <a:ext cx="5126919" cy="3363355"/>
            </a:xfrm>
            <a:prstGeom prst="rect">
              <a:avLst/>
            </a:prstGeom>
          </p:spPr>
        </p:pic>
      </p:grpSp>
    </p:spTree>
    <p:extLst>
      <p:ext uri="{BB962C8B-B14F-4D97-AF65-F5344CB8AC3E}">
        <p14:creationId xmlns:p14="http://schemas.microsoft.com/office/powerpoint/2010/main" val="183525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000">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14:bounceEnd="4000">
                                          <p:cBhvr additive="base">
                                            <p:cTn id="7" dur="500" fill="hold"/>
                                            <p:tgtEl>
                                              <p:spTgt spid="13"/>
                                            </p:tgtEl>
                                            <p:attrNameLst>
                                              <p:attrName>ppt_x</p:attrName>
                                            </p:attrNameLst>
                                          </p:cBhvr>
                                          <p:tavLst>
                                            <p:tav tm="0">
                                              <p:val>
                                                <p:strVal val="1+#ppt_w/2"/>
                                              </p:val>
                                            </p:tav>
                                            <p:tav tm="100000">
                                              <p:val>
                                                <p:strVal val="#ppt_x"/>
                                              </p:val>
                                            </p:tav>
                                          </p:tavLst>
                                        </p:anim>
                                        <p:anim calcmode="lin" valueType="num" p14:bounceEnd="4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14:bounceEnd="4000">
                                          <p:cBhvr additive="base">
                                            <p:cTn id="11" dur="500" fill="hold"/>
                                            <p:tgtEl>
                                              <p:spTgt spid="12"/>
                                            </p:tgtEl>
                                            <p:attrNameLst>
                                              <p:attrName>ppt_x</p:attrName>
                                            </p:attrNameLst>
                                          </p:cBhvr>
                                          <p:tavLst>
                                            <p:tav tm="0">
                                              <p:val>
                                                <p:strVal val="1+#ppt_w/2"/>
                                              </p:val>
                                            </p:tav>
                                            <p:tav tm="100000">
                                              <p:val>
                                                <p:strVal val="#ppt_x"/>
                                              </p:val>
                                            </p:tav>
                                          </p:tavLst>
                                        </p:anim>
                                        <p:anim calcmode="lin" valueType="num" p14:bounceEnd="4000">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What have you done for me lately?</a:t>
            </a:r>
          </a:p>
        </p:txBody>
      </p:sp>
    </p:spTree>
    <p:extLst>
      <p:ext uri="{BB962C8B-B14F-4D97-AF65-F5344CB8AC3E}">
        <p14:creationId xmlns:p14="http://schemas.microsoft.com/office/powerpoint/2010/main" val="5168817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5848205" y="3802062"/>
            <a:ext cx="3213282" cy="3213282"/>
          </a:xfrm>
          <a:prstGeom prst="rect">
            <a:avLst/>
          </a:prstGeom>
        </p:spPr>
      </p:pic>
      <p:pic>
        <p:nvPicPr>
          <p:cNvPr id="24" name="Picture 23"/>
          <p:cNvPicPr>
            <a:picLocks noChangeAspect="1"/>
          </p:cNvPicPr>
          <p:nvPr/>
        </p:nvPicPr>
        <p:blipFill>
          <a:blip r:embed="rId4"/>
          <a:stretch>
            <a:fillRect/>
          </a:stretch>
        </p:blipFill>
        <p:spPr>
          <a:xfrm>
            <a:off x="6558337" y="-7938"/>
            <a:ext cx="5908300" cy="4135501"/>
          </a:xfrm>
          <a:prstGeom prst="rect">
            <a:avLst/>
          </a:prstGeom>
        </p:spPr>
      </p:pic>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a:blip r:embed="rId5"/>
          <a:stretch>
            <a:fillRect/>
          </a:stretch>
        </p:blipFill>
        <p:spPr>
          <a:xfrm>
            <a:off x="-792045" y="4869835"/>
            <a:ext cx="2795407" cy="2132627"/>
          </a:xfrm>
          <a:prstGeom prst="rect">
            <a:avLst/>
          </a:prstGeom>
        </p:spPr>
      </p:pic>
      <p:pic>
        <p:nvPicPr>
          <p:cNvPr id="10" name="Picture 9"/>
          <p:cNvPicPr>
            <a:picLocks noChangeAspect="1"/>
          </p:cNvPicPr>
          <p:nvPr/>
        </p:nvPicPr>
        <p:blipFill>
          <a:blip r:embed="rId6"/>
          <a:stretch>
            <a:fillRect/>
          </a:stretch>
        </p:blipFill>
        <p:spPr>
          <a:xfrm>
            <a:off x="10903503" y="1417797"/>
            <a:ext cx="1534100" cy="1534100"/>
          </a:xfrm>
          <a:prstGeom prst="rect">
            <a:avLst/>
          </a:prstGeom>
        </p:spPr>
      </p:pic>
      <p:pic>
        <p:nvPicPr>
          <p:cNvPr id="14" name="Picture 13"/>
          <p:cNvPicPr>
            <a:picLocks noChangeAspect="1"/>
          </p:cNvPicPr>
          <p:nvPr/>
        </p:nvPicPr>
        <p:blipFill>
          <a:blip r:embed="rId7"/>
          <a:stretch>
            <a:fillRect/>
          </a:stretch>
        </p:blipFill>
        <p:spPr>
          <a:xfrm>
            <a:off x="3936261" y="2889537"/>
            <a:ext cx="1826925" cy="1826925"/>
          </a:xfrm>
          <a:prstGeom prst="rect">
            <a:avLst/>
          </a:prstGeom>
        </p:spPr>
      </p:pic>
      <p:pic>
        <p:nvPicPr>
          <p:cNvPr id="16" name="Picture 15"/>
          <p:cNvPicPr>
            <a:picLocks noChangeAspect="1"/>
          </p:cNvPicPr>
          <p:nvPr/>
        </p:nvPicPr>
        <p:blipFill>
          <a:blip r:embed="rId8"/>
          <a:stretch>
            <a:fillRect/>
          </a:stretch>
        </p:blipFill>
        <p:spPr>
          <a:xfrm>
            <a:off x="3575068" y="4672337"/>
            <a:ext cx="2343007" cy="2343007"/>
          </a:xfrm>
          <a:prstGeom prst="rect">
            <a:avLst/>
          </a:prstGeom>
        </p:spPr>
      </p:pic>
      <p:pic>
        <p:nvPicPr>
          <p:cNvPr id="18" name="Picture 17"/>
          <p:cNvPicPr>
            <a:picLocks noChangeAspect="1"/>
          </p:cNvPicPr>
          <p:nvPr/>
        </p:nvPicPr>
        <p:blipFill>
          <a:blip r:embed="rId9"/>
          <a:stretch>
            <a:fillRect/>
          </a:stretch>
        </p:blipFill>
        <p:spPr>
          <a:xfrm>
            <a:off x="9061487" y="3618380"/>
            <a:ext cx="3376116" cy="3376116"/>
          </a:xfrm>
          <a:prstGeom prst="rect">
            <a:avLst/>
          </a:prstGeom>
        </p:spPr>
      </p:pic>
      <p:pic>
        <p:nvPicPr>
          <p:cNvPr id="20" name="Picture 19"/>
          <p:cNvPicPr>
            <a:picLocks noChangeAspect="1"/>
          </p:cNvPicPr>
          <p:nvPr/>
        </p:nvPicPr>
        <p:blipFill>
          <a:blip r:embed="rId10"/>
          <a:stretch>
            <a:fillRect/>
          </a:stretch>
        </p:blipFill>
        <p:spPr>
          <a:xfrm>
            <a:off x="1670068" y="5255893"/>
            <a:ext cx="1905000" cy="1905000"/>
          </a:xfrm>
          <a:prstGeom prst="rect">
            <a:avLst/>
          </a:prstGeom>
        </p:spPr>
      </p:pic>
      <p:pic>
        <p:nvPicPr>
          <p:cNvPr id="22" name="Picture 21"/>
          <p:cNvPicPr>
            <a:picLocks noChangeAspect="1"/>
          </p:cNvPicPr>
          <p:nvPr/>
        </p:nvPicPr>
        <p:blipFill>
          <a:blip r:embed="rId11"/>
          <a:stretch>
            <a:fillRect/>
          </a:stretch>
        </p:blipFill>
        <p:spPr>
          <a:xfrm>
            <a:off x="1513030" y="2833860"/>
            <a:ext cx="2438400" cy="2438400"/>
          </a:xfrm>
          <a:prstGeom prst="rect">
            <a:avLst/>
          </a:prstGeom>
        </p:spPr>
      </p:pic>
      <p:pic>
        <p:nvPicPr>
          <p:cNvPr id="26" name="Picture 25"/>
          <p:cNvPicPr>
            <a:picLocks noChangeAspect="1"/>
          </p:cNvPicPr>
          <p:nvPr/>
        </p:nvPicPr>
        <p:blipFill>
          <a:blip r:embed="rId12"/>
          <a:stretch>
            <a:fillRect/>
          </a:stretch>
        </p:blipFill>
        <p:spPr>
          <a:xfrm>
            <a:off x="10908165" y="-9300"/>
            <a:ext cx="1524000" cy="1524000"/>
          </a:xfrm>
          <a:prstGeom prst="rect">
            <a:avLst/>
          </a:prstGeom>
        </p:spPr>
      </p:pic>
      <p:pic>
        <p:nvPicPr>
          <p:cNvPr id="28" name="Picture 27"/>
          <p:cNvPicPr>
            <a:picLocks noChangeAspect="1"/>
          </p:cNvPicPr>
          <p:nvPr/>
        </p:nvPicPr>
        <p:blipFill>
          <a:blip r:embed="rId13"/>
          <a:stretch>
            <a:fillRect/>
          </a:stretch>
        </p:blipFill>
        <p:spPr>
          <a:xfrm>
            <a:off x="8229" y="2866884"/>
            <a:ext cx="1524000" cy="1996440"/>
          </a:xfrm>
          <a:prstGeom prst="rect">
            <a:avLst/>
          </a:prstGeom>
        </p:spPr>
      </p:pic>
      <p:pic>
        <p:nvPicPr>
          <p:cNvPr id="30" name="Picture 29"/>
          <p:cNvPicPr>
            <a:picLocks noChangeAspect="1"/>
          </p:cNvPicPr>
          <p:nvPr/>
        </p:nvPicPr>
        <p:blipFill>
          <a:blip r:embed="rId14"/>
          <a:stretch>
            <a:fillRect/>
          </a:stretch>
        </p:blipFill>
        <p:spPr>
          <a:xfrm>
            <a:off x="3810000" y="-7939"/>
            <a:ext cx="2933675" cy="2933675"/>
          </a:xfrm>
          <a:prstGeom prst="rect">
            <a:avLst/>
          </a:prstGeom>
        </p:spPr>
      </p:pic>
      <p:pic>
        <p:nvPicPr>
          <p:cNvPr id="32" name="Picture 31"/>
          <p:cNvPicPr>
            <a:picLocks noChangeAspect="1"/>
          </p:cNvPicPr>
          <p:nvPr/>
        </p:nvPicPr>
        <p:blipFill>
          <a:blip r:embed="rId15"/>
          <a:stretch>
            <a:fillRect/>
          </a:stretch>
        </p:blipFill>
        <p:spPr>
          <a:xfrm>
            <a:off x="8229" y="2031"/>
            <a:ext cx="3846927" cy="2885631"/>
          </a:xfrm>
          <a:prstGeom prst="rect">
            <a:avLst/>
          </a:prstGeom>
        </p:spPr>
      </p:pic>
      <p:pic>
        <p:nvPicPr>
          <p:cNvPr id="8" name="Picture 7"/>
          <p:cNvPicPr>
            <a:picLocks noChangeAspect="1"/>
          </p:cNvPicPr>
          <p:nvPr/>
        </p:nvPicPr>
        <p:blipFill>
          <a:blip r:embed="rId16"/>
          <a:stretch>
            <a:fillRect/>
          </a:stretch>
        </p:blipFill>
        <p:spPr>
          <a:xfrm>
            <a:off x="5726449" y="2866883"/>
            <a:ext cx="1797055" cy="1797055"/>
          </a:xfrm>
          <a:prstGeom prst="rect">
            <a:avLst/>
          </a:prstGeom>
        </p:spPr>
      </p:pic>
      <p:sp>
        <p:nvSpPr>
          <p:cNvPr id="37" name="Rectangle 36"/>
          <p:cNvSpPr/>
          <p:nvPr/>
        </p:nvSpPr>
        <p:spPr bwMode="auto">
          <a:xfrm>
            <a:off x="0" y="-13969"/>
            <a:ext cx="12432165" cy="7168831"/>
          </a:xfrm>
          <a:prstGeom prst="rect">
            <a:avLst/>
          </a:prstGeom>
          <a:solidFill>
            <a:schemeClr val="bg1">
              <a:lumMod val="50000"/>
              <a:alpha val="8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1"/>
          <p:cNvSpPr txBox="1">
            <a:spLocks/>
          </p:cNvSpPr>
          <p:nvPr/>
        </p:nvSpPr>
        <p:spPr>
          <a:xfrm>
            <a:off x="-5437" y="2906331"/>
            <a:ext cx="5783946" cy="1181862"/>
          </a:xfrm>
          <a:prstGeom prst="rect">
            <a:avLst/>
          </a:prstGeom>
          <a:solidFill>
            <a:srgbClr val="0078D7"/>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rPr>
              <a:t>david.ortinau@microsoft.com</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rPr>
              <a:t>@</a:t>
            </a:r>
            <a:r>
              <a:rPr kumimoji="0" lang="en-US" sz="3600" b="0" i="0" u="none" strike="noStrike" kern="1200" cap="none" spc="-100" normalizeH="0" baseline="0" noProof="0" dirty="0" err="1">
                <a:ln w="3175">
                  <a:noFill/>
                </a:ln>
                <a:gradFill>
                  <a:gsLst>
                    <a:gs pos="100000">
                      <a:srgbClr val="FFFFFF"/>
                    </a:gs>
                    <a:gs pos="0">
                      <a:srgbClr val="FFFFFF"/>
                    </a:gs>
                  </a:gsLst>
                  <a:lin ang="5400000" scaled="0"/>
                </a:gradFill>
                <a:effectLst/>
                <a:uLnTx/>
                <a:uFillTx/>
                <a:latin typeface="Segoe UI Light"/>
                <a:ea typeface="+mn-ea"/>
                <a:cs typeface="Segoe UI" pitchFamily="34" charset="0"/>
              </a:rPr>
              <a:t>davidortinau</a:t>
            </a:r>
            <a:endParaRPr kumimoji="0" lang="en-US" sz="36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10173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135062"/>
            <a:ext cx="11887200" cy="683264"/>
          </a:xfrm>
        </p:spPr>
        <p:txBody>
          <a:bodyPr/>
          <a:lstStyle/>
          <a:p>
            <a:r>
              <a:rPr lang="en-US" dirty="0"/>
              <a:t>Visual Studio for Mac &amp; Visual Studio 2015 / 2017</a:t>
            </a:r>
          </a:p>
        </p:txBody>
      </p:sp>
      <p:sp>
        <p:nvSpPr>
          <p:cNvPr id="2" name="Title 1"/>
          <p:cNvSpPr>
            <a:spLocks noGrp="1"/>
          </p:cNvSpPr>
          <p:nvPr>
            <p:ph type="title"/>
          </p:nvPr>
        </p:nvSpPr>
        <p:spPr/>
        <p:txBody>
          <a:bodyPr/>
          <a:lstStyle/>
          <a:p>
            <a:r>
              <a:rPr lang="en-US" dirty="0" err="1"/>
              <a:t>Xamarin.Forms</a:t>
            </a:r>
            <a:r>
              <a:rPr lang="en-US" dirty="0"/>
              <a:t> Previewer</a:t>
            </a:r>
            <a:endParaRPr lang="en-US" sz="4000" dirty="0">
              <a:gradFill>
                <a:gsLst>
                  <a:gs pos="10101">
                    <a:schemeClr val="tx1"/>
                  </a:gs>
                  <a:gs pos="54000">
                    <a:schemeClr val="tx1"/>
                  </a:gs>
                </a:gsLst>
                <a:lin ang="5400000" scaled="0"/>
              </a:gradFill>
            </a:endParaRPr>
          </a:p>
        </p:txBody>
      </p:sp>
      <p:pic>
        <p:nvPicPr>
          <p:cNvPr id="5" name="Picture 4"/>
          <p:cNvPicPr>
            <a:picLocks noChangeAspect="1"/>
          </p:cNvPicPr>
          <p:nvPr/>
        </p:nvPicPr>
        <p:blipFill>
          <a:blip r:embed="rId3"/>
          <a:stretch>
            <a:fillRect/>
          </a:stretch>
        </p:blipFill>
        <p:spPr>
          <a:xfrm>
            <a:off x="1531937" y="1820862"/>
            <a:ext cx="9372600" cy="5272088"/>
          </a:xfrm>
          <a:prstGeom prst="rect">
            <a:avLst/>
          </a:prstGeom>
        </p:spPr>
      </p:pic>
    </p:spTree>
    <p:extLst>
      <p:ext uri="{BB962C8B-B14F-4D97-AF65-F5344CB8AC3E}">
        <p14:creationId xmlns:p14="http://schemas.microsoft.com/office/powerpoint/2010/main" val="41200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674852"/>
          </a:xfrm>
        </p:spPr>
        <p:txBody>
          <a:bodyPr/>
          <a:lstStyle/>
          <a:p>
            <a:r>
              <a:rPr lang="en-US" dirty="0"/>
              <a:t>Xamarin Live Player</a:t>
            </a:r>
            <a:br>
              <a:rPr lang="en-US" dirty="0"/>
            </a:br>
            <a:r>
              <a:rPr lang="en-US" sz="3600" dirty="0"/>
              <a:t>with </a:t>
            </a:r>
            <a:r>
              <a:rPr lang="en-US" sz="3600" dirty="0" err="1"/>
              <a:t>Xamarin.Forms</a:t>
            </a:r>
            <a:br>
              <a:rPr lang="en-US" sz="3600" dirty="0"/>
            </a:br>
            <a:br>
              <a:rPr lang="en-US" sz="3600" dirty="0"/>
            </a:br>
            <a:br>
              <a:rPr lang="en-US" sz="3600" dirty="0"/>
            </a:br>
            <a:br>
              <a:rPr lang="en-US" sz="3600" dirty="0"/>
            </a:br>
            <a:r>
              <a:rPr lang="en-US" sz="3600" dirty="0"/>
              <a:t>xamarin.com/live</a:t>
            </a:r>
          </a:p>
        </p:txBody>
      </p:sp>
    </p:spTree>
    <p:extLst>
      <p:ext uri="{BB962C8B-B14F-4D97-AF65-F5344CB8AC3E}">
        <p14:creationId xmlns:p14="http://schemas.microsoft.com/office/powerpoint/2010/main" val="10703426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87462"/>
            <a:ext cx="11887200" cy="5152180"/>
          </a:xfrm>
        </p:spPr>
        <p:txBody>
          <a:bodyPr/>
          <a:lstStyle/>
          <a:p>
            <a:r>
              <a:rPr lang="en-US" dirty="0"/>
              <a:t>.NET Standard Compatible</a:t>
            </a:r>
          </a:p>
          <a:p>
            <a:pPr lvl="1"/>
            <a:r>
              <a:rPr lang="en-US" dirty="0"/>
              <a:t>Recommend 1.1+ target</a:t>
            </a:r>
          </a:p>
          <a:p>
            <a:r>
              <a:rPr lang="en-US" dirty="0"/>
              <a:t>Fast Renderers for Android</a:t>
            </a:r>
          </a:p>
          <a:p>
            <a:pPr lvl="1"/>
            <a:r>
              <a:rPr lang="en-US" dirty="0"/>
              <a:t>Button, Image, Label</a:t>
            </a:r>
          </a:p>
          <a:p>
            <a:r>
              <a:rPr lang="en-US" dirty="0"/>
              <a:t>Accessibility</a:t>
            </a:r>
          </a:p>
          <a:p>
            <a:r>
              <a:rPr lang="en-US" dirty="0"/>
              <a:t>XAMLC type improvements</a:t>
            </a:r>
          </a:p>
          <a:p>
            <a:r>
              <a:rPr lang="en-US" dirty="0"/>
              <a:t>160+ bug fixes and enhancements</a:t>
            </a:r>
          </a:p>
          <a:p>
            <a:r>
              <a:rPr lang="en-US" dirty="0" err="1"/>
              <a:t>macOS</a:t>
            </a:r>
            <a:r>
              <a:rPr lang="en-US" dirty="0"/>
              <a:t> Preview</a:t>
            </a:r>
          </a:p>
          <a:p>
            <a:endParaRPr lang="en-US" dirty="0"/>
          </a:p>
        </p:txBody>
      </p:sp>
      <p:sp>
        <p:nvSpPr>
          <p:cNvPr id="2" name="Title 1"/>
          <p:cNvSpPr>
            <a:spLocks noGrp="1"/>
          </p:cNvSpPr>
          <p:nvPr>
            <p:ph type="title"/>
          </p:nvPr>
        </p:nvSpPr>
        <p:spPr/>
        <p:txBody>
          <a:bodyPr/>
          <a:lstStyle/>
          <a:p>
            <a:r>
              <a:rPr lang="en-US" sz="4000" dirty="0">
                <a:gradFill>
                  <a:gsLst>
                    <a:gs pos="10101">
                      <a:schemeClr val="tx1"/>
                    </a:gs>
                    <a:gs pos="54000">
                      <a:schemeClr val="tx1"/>
                    </a:gs>
                  </a:gsLst>
                  <a:lin ang="5400000" scaled="0"/>
                </a:gradFill>
              </a:rPr>
              <a:t>Available Today: </a:t>
            </a:r>
            <a:r>
              <a:rPr lang="en-US" sz="4000" dirty="0" err="1">
                <a:gradFill>
                  <a:gsLst>
                    <a:gs pos="10101">
                      <a:schemeClr val="tx1"/>
                    </a:gs>
                    <a:gs pos="54000">
                      <a:schemeClr val="tx1"/>
                    </a:gs>
                  </a:gsLst>
                  <a:lin ang="5400000" scaled="0"/>
                </a:gradFill>
              </a:rPr>
              <a:t>Xamarin.Forms</a:t>
            </a:r>
            <a:r>
              <a:rPr lang="en-US" sz="4000" dirty="0">
                <a:gradFill>
                  <a:gsLst>
                    <a:gs pos="10101">
                      <a:schemeClr val="tx1"/>
                    </a:gs>
                    <a:gs pos="54000">
                      <a:schemeClr val="tx1"/>
                    </a:gs>
                  </a:gsLst>
                  <a:lin ang="5400000" scaled="0"/>
                </a:gradFill>
              </a:rPr>
              <a:t> 2.3.5-pre3</a:t>
            </a:r>
          </a:p>
        </p:txBody>
      </p:sp>
    </p:spTree>
    <p:extLst>
      <p:ext uri="{BB962C8B-B14F-4D97-AF65-F5344CB8AC3E}">
        <p14:creationId xmlns:p14="http://schemas.microsoft.com/office/powerpoint/2010/main" val="3498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What’s New in </a:t>
            </a:r>
            <a:r>
              <a:rPr lang="en-US" dirty="0" err="1"/>
              <a:t>Xamarin.Forms</a:t>
            </a:r>
            <a:endParaRPr lang="en-US" dirty="0"/>
          </a:p>
        </p:txBody>
      </p:sp>
      <p:sp>
        <p:nvSpPr>
          <p:cNvPr id="5" name="Text Placeholder 4"/>
          <p:cNvSpPr>
            <a:spLocks noGrp="1"/>
          </p:cNvSpPr>
          <p:nvPr>
            <p:ph type="body" sz="quarter" idx="12"/>
          </p:nvPr>
        </p:nvSpPr>
        <p:spPr>
          <a:xfrm>
            <a:off x="274701" y="3955786"/>
            <a:ext cx="11506136" cy="2000514"/>
          </a:xfrm>
        </p:spPr>
        <p:txBody>
          <a:bodyPr/>
          <a:lstStyle/>
          <a:p>
            <a:pPr>
              <a:lnSpc>
                <a:spcPts val="3840"/>
              </a:lnSpc>
            </a:pPr>
            <a:r>
              <a:rPr lang="en-US" sz="2400" dirty="0"/>
              <a:t>David Ortinau | Senior Program Manager, Mobile Developer Tools | @</a:t>
            </a:r>
            <a:r>
              <a:rPr lang="en-US" sz="2400" dirty="0" err="1"/>
              <a:t>davidortinau</a:t>
            </a:r>
            <a:endParaRPr lang="en-US" sz="2400" dirty="0"/>
          </a:p>
          <a:p>
            <a:pPr>
              <a:lnSpc>
                <a:spcPts val="3840"/>
              </a:lnSpc>
            </a:pPr>
            <a:r>
              <a:rPr lang="en-US" sz="2400" dirty="0"/>
              <a:t>Jason Smith | Engineering Team Lead | @jassmith87</a:t>
            </a:r>
          </a:p>
        </p:txBody>
      </p:sp>
      <p:sp>
        <p:nvSpPr>
          <p:cNvPr id="6" name="Text Placeholder 5"/>
          <p:cNvSpPr>
            <a:spLocks noGrp="1"/>
          </p:cNvSpPr>
          <p:nvPr>
            <p:ph type="body" sz="quarter" idx="15"/>
          </p:nvPr>
        </p:nvSpPr>
        <p:spPr/>
        <p:txBody>
          <a:bodyPr/>
          <a:lstStyle/>
          <a:p>
            <a:r>
              <a:rPr lang="en-US" dirty="0"/>
              <a:t>B8099</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advTm="18294">
        <p:fade/>
      </p:transition>
    </mc:Choice>
    <mc:Fallback xmlns="">
      <p:transition spd="med" advTm="18294">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278438" y="2154238"/>
            <a:ext cx="7158037" cy="1819275"/>
          </a:xfrm>
        </p:spPr>
        <p:txBody>
          <a:bodyPr>
            <a:normAutofit/>
          </a:bodyPr>
          <a:lstStyle/>
          <a:p>
            <a:r>
              <a:rPr lang="en-US" sz="3672" dirty="0"/>
              <a:t>Introducing Jason Smith</a:t>
            </a:r>
          </a:p>
        </p:txBody>
      </p:sp>
      <p:sp>
        <p:nvSpPr>
          <p:cNvPr id="5" name="Text Placeholder 4"/>
          <p:cNvSpPr>
            <a:spLocks noGrp="1"/>
          </p:cNvSpPr>
          <p:nvPr>
            <p:ph type="body" sz="quarter" idx="4294967295"/>
          </p:nvPr>
        </p:nvSpPr>
        <p:spPr>
          <a:xfrm>
            <a:off x="5278438" y="3489325"/>
            <a:ext cx="7158037" cy="1172565"/>
          </a:xfrm>
        </p:spPr>
        <p:txBody>
          <a:bodyPr/>
          <a:lstStyle/>
          <a:p>
            <a:pPr marL="0" indent="0">
              <a:buNone/>
            </a:pPr>
            <a:r>
              <a:rPr lang="en-US" sz="2244" dirty="0" err="1"/>
              <a:t>Xamarin.Forms</a:t>
            </a:r>
            <a:r>
              <a:rPr lang="en-US" sz="2244" dirty="0"/>
              <a:t> Team</a:t>
            </a:r>
            <a:endParaRPr lang="en-US" dirty="0"/>
          </a:p>
          <a:p>
            <a:endParaRPr lang="en-US" dirty="0"/>
          </a:p>
        </p:txBody>
      </p:sp>
      <p:pic>
        <p:nvPicPr>
          <p:cNvPr id="7" name="Picture Placeholder 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615" r="7615"/>
          <a:stretch>
            <a:fillRect/>
          </a:stretch>
        </p:blipFill>
        <p:spPr>
          <a:xfrm>
            <a:off x="0" y="-15875"/>
            <a:ext cx="4237037" cy="7048242"/>
          </a:xfrm>
        </p:spPr>
      </p:pic>
    </p:spTree>
    <p:extLst>
      <p:ext uri="{BB962C8B-B14F-4D97-AF65-F5344CB8AC3E}">
        <p14:creationId xmlns:p14="http://schemas.microsoft.com/office/powerpoint/2010/main" val="19200172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The Future:</a:t>
            </a:r>
            <a:br>
              <a:rPr lang="en-US" dirty="0"/>
            </a:br>
            <a:r>
              <a:rPr lang="en-US" dirty="0" err="1"/>
              <a:t>Xamarin.Forms</a:t>
            </a:r>
            <a:r>
              <a:rPr lang="en-US" dirty="0"/>
              <a:t> 3.0</a:t>
            </a:r>
          </a:p>
        </p:txBody>
      </p:sp>
    </p:spTree>
    <p:extLst>
      <p:ext uri="{BB962C8B-B14F-4D97-AF65-F5344CB8AC3E}">
        <p14:creationId xmlns:p14="http://schemas.microsoft.com/office/powerpoint/2010/main" val="16877771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Improvements</a:t>
            </a:r>
          </a:p>
        </p:txBody>
      </p:sp>
    </p:spTree>
    <p:extLst>
      <p:ext uri="{BB962C8B-B14F-4D97-AF65-F5344CB8AC3E}">
        <p14:creationId xmlns:p14="http://schemas.microsoft.com/office/powerpoint/2010/main" val="41914089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Layout Compression</a:t>
            </a:r>
          </a:p>
        </p:txBody>
      </p:sp>
    </p:spTree>
    <p:extLst>
      <p:ext uri="{BB962C8B-B14F-4D97-AF65-F5344CB8AC3E}">
        <p14:creationId xmlns:p14="http://schemas.microsoft.com/office/powerpoint/2010/main" val="16047760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682" y="2914385"/>
            <a:ext cx="4884345" cy="1165754"/>
          </a:xfrm>
        </p:spPr>
        <p:txBody>
          <a:bodyPr>
            <a:normAutofit fontScale="90000"/>
          </a:bodyPr>
          <a:lstStyle/>
          <a:p>
            <a:r>
              <a:rPr lang="en-US" dirty="0"/>
              <a:t>Layout Lifecycle:</a:t>
            </a:r>
            <a:br>
              <a:rPr lang="en-US" dirty="0"/>
            </a:br>
            <a:r>
              <a:rPr lang="en-US" dirty="0"/>
              <a:t>Invalidation Loop</a:t>
            </a:r>
          </a:p>
        </p:txBody>
      </p:sp>
      <p:grpSp>
        <p:nvGrpSpPr>
          <p:cNvPr id="57" name="Group 56"/>
          <p:cNvGrpSpPr/>
          <p:nvPr/>
        </p:nvGrpSpPr>
        <p:grpSpPr>
          <a:xfrm>
            <a:off x="5795910" y="233151"/>
            <a:ext cx="3612485" cy="6426990"/>
            <a:chOff x="11363833" y="457200"/>
            <a:chExt cx="7083947" cy="12603086"/>
          </a:xfrm>
        </p:grpSpPr>
        <p:cxnSp>
          <p:nvCxnSpPr>
            <p:cNvPr id="35" name="Straight Connector 34"/>
            <p:cNvCxnSpPr/>
            <p:nvPr/>
          </p:nvCxnSpPr>
          <p:spPr>
            <a:xfrm>
              <a:off x="15274008" y="2215746"/>
              <a:ext cx="0" cy="866222"/>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15274008" y="5443599"/>
              <a:ext cx="0" cy="760964"/>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7" name="Diamond 16"/>
            <p:cNvSpPr/>
            <p:nvPr/>
          </p:nvSpPr>
          <p:spPr>
            <a:xfrm>
              <a:off x="12925407" y="6296145"/>
              <a:ext cx="4697201" cy="2526451"/>
            </a:xfrm>
            <a:prstGeom prst="diamond">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Has Parent?</a:t>
              </a:r>
            </a:p>
          </p:txBody>
        </p:sp>
        <p:sp>
          <p:nvSpPr>
            <p:cNvPr id="8" name="Rectangle 7"/>
            <p:cNvSpPr/>
            <p:nvPr/>
          </p:nvSpPr>
          <p:spPr>
            <a:xfrm>
              <a:off x="13060913" y="457200"/>
              <a:ext cx="4426190" cy="1972542"/>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InvalidateMeasure Called</a:t>
              </a:r>
            </a:p>
          </p:txBody>
        </p:sp>
        <p:sp>
          <p:nvSpPr>
            <p:cNvPr id="11" name="Rectangle 10"/>
            <p:cNvSpPr/>
            <p:nvPr/>
          </p:nvSpPr>
          <p:spPr>
            <a:xfrm>
              <a:off x="13060913" y="3146961"/>
              <a:ext cx="4426190" cy="2431965"/>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Call InvalidateMeasure on Parent</a:t>
              </a:r>
            </a:p>
          </p:txBody>
        </p:sp>
        <p:sp>
          <p:nvSpPr>
            <p:cNvPr id="18" name="Rectangle 17"/>
            <p:cNvSpPr/>
            <p:nvPr/>
          </p:nvSpPr>
          <p:spPr>
            <a:xfrm>
              <a:off x="13060913" y="9975256"/>
              <a:ext cx="4426190" cy="3085030"/>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Queue Delay Layout</a:t>
              </a:r>
            </a:p>
          </p:txBody>
        </p:sp>
        <p:sp>
          <p:nvSpPr>
            <p:cNvPr id="30" name="Rounded Rectangle 29"/>
            <p:cNvSpPr/>
            <p:nvPr/>
          </p:nvSpPr>
          <p:spPr>
            <a:xfrm>
              <a:off x="11363833" y="4378937"/>
              <a:ext cx="1344096" cy="3182290"/>
            </a:xfrm>
            <a:custGeom>
              <a:avLst/>
              <a:gdLst>
                <a:gd name="connsiteX0" fmla="*/ 0 w 2812432"/>
                <a:gd name="connsiteY0" fmla="*/ 468748 h 2867879"/>
                <a:gd name="connsiteX1" fmla="*/ 468748 w 2812432"/>
                <a:gd name="connsiteY1" fmla="*/ 0 h 2867879"/>
                <a:gd name="connsiteX2" fmla="*/ 2343684 w 2812432"/>
                <a:gd name="connsiteY2" fmla="*/ 0 h 2867879"/>
                <a:gd name="connsiteX3" fmla="*/ 2812432 w 2812432"/>
                <a:gd name="connsiteY3" fmla="*/ 468748 h 2867879"/>
                <a:gd name="connsiteX4" fmla="*/ 2812432 w 2812432"/>
                <a:gd name="connsiteY4" fmla="*/ 2399131 h 2867879"/>
                <a:gd name="connsiteX5" fmla="*/ 2343684 w 2812432"/>
                <a:gd name="connsiteY5" fmla="*/ 2867879 h 2867879"/>
                <a:gd name="connsiteX6" fmla="*/ 468748 w 2812432"/>
                <a:gd name="connsiteY6" fmla="*/ 2867879 h 2867879"/>
                <a:gd name="connsiteX7" fmla="*/ 0 w 2812432"/>
                <a:gd name="connsiteY7" fmla="*/ 2399131 h 2867879"/>
                <a:gd name="connsiteX8" fmla="*/ 0 w 2812432"/>
                <a:gd name="connsiteY8" fmla="*/ 468748 h 2867879"/>
                <a:gd name="connsiteX0" fmla="*/ 2343684 w 2812432"/>
                <a:gd name="connsiteY0" fmla="*/ 2867879 h 2959319"/>
                <a:gd name="connsiteX1" fmla="*/ 468748 w 2812432"/>
                <a:gd name="connsiteY1" fmla="*/ 2867879 h 2959319"/>
                <a:gd name="connsiteX2" fmla="*/ 0 w 2812432"/>
                <a:gd name="connsiteY2" fmla="*/ 2399131 h 2959319"/>
                <a:gd name="connsiteX3" fmla="*/ 0 w 2812432"/>
                <a:gd name="connsiteY3" fmla="*/ 468748 h 2959319"/>
                <a:gd name="connsiteX4" fmla="*/ 468748 w 2812432"/>
                <a:gd name="connsiteY4" fmla="*/ 0 h 2959319"/>
                <a:gd name="connsiteX5" fmla="*/ 2343684 w 2812432"/>
                <a:gd name="connsiteY5" fmla="*/ 0 h 2959319"/>
                <a:gd name="connsiteX6" fmla="*/ 2812432 w 2812432"/>
                <a:gd name="connsiteY6" fmla="*/ 468748 h 2959319"/>
                <a:gd name="connsiteX7" fmla="*/ 2812432 w 2812432"/>
                <a:gd name="connsiteY7" fmla="*/ 2399131 h 2959319"/>
                <a:gd name="connsiteX8" fmla="*/ 2435124 w 2812432"/>
                <a:gd name="connsiteY8" fmla="*/ 2959319 h 295931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7" fmla="*/ 2812432 w 2812432"/>
                <a:gd name="connsiteY7" fmla="*/ 2399131 h 286787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2343684 w 2343684"/>
                <a:gd name="connsiteY5" fmla="*/ 0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32657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0 h 2867879"/>
                <a:gd name="connsiteX0" fmla="*/ 468748 w 939427"/>
                <a:gd name="connsiteY0" fmla="*/ 2867879 h 2867879"/>
                <a:gd name="connsiteX1" fmla="*/ 0 w 939427"/>
                <a:gd name="connsiteY1" fmla="*/ 2399131 h 2867879"/>
                <a:gd name="connsiteX2" fmla="*/ 0 w 939427"/>
                <a:gd name="connsiteY2" fmla="*/ 468748 h 2867879"/>
                <a:gd name="connsiteX3" fmla="*/ 468748 w 939427"/>
                <a:gd name="connsiteY3" fmla="*/ 0 h 2867879"/>
                <a:gd name="connsiteX4" fmla="*/ 939427 w 939427"/>
                <a:gd name="connsiteY4" fmla="*/ 0 h 286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427" h="2867879">
                  <a:moveTo>
                    <a:pt x="468748" y="2867879"/>
                  </a:moveTo>
                  <a:cubicBezTo>
                    <a:pt x="209866" y="2867879"/>
                    <a:pt x="0" y="2658013"/>
                    <a:pt x="0" y="2399131"/>
                  </a:cubicBezTo>
                  <a:lnTo>
                    <a:pt x="0" y="468748"/>
                  </a:lnTo>
                  <a:cubicBezTo>
                    <a:pt x="0" y="209866"/>
                    <a:pt x="209866" y="0"/>
                    <a:pt x="468748" y="0"/>
                  </a:cubicBezTo>
                  <a:lnTo>
                    <a:pt x="939427" y="0"/>
                  </a:lnTo>
                </a:path>
              </a:pathLst>
            </a:cu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TextBox 32"/>
            <p:cNvSpPr txBox="1"/>
            <p:nvPr/>
          </p:nvSpPr>
          <p:spPr>
            <a:xfrm>
              <a:off x="12051239" y="7300026"/>
              <a:ext cx="934049" cy="611963"/>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76828C"/>
                  </a:solidFill>
                  <a:effectLst/>
                  <a:uLnTx/>
                  <a:uFillTx/>
                  <a:latin typeface="Segoe UI Semibold" charset="0"/>
                  <a:ea typeface="Segoe UI Semibold" charset="0"/>
                  <a:cs typeface="Segoe UI Semibold" charset="0"/>
                </a:rPr>
                <a:t>Yes</a:t>
              </a:r>
            </a:p>
          </p:txBody>
        </p:sp>
        <p:sp>
          <p:nvSpPr>
            <p:cNvPr id="44" name="TextBox 43"/>
            <p:cNvSpPr txBox="1"/>
            <p:nvPr/>
          </p:nvSpPr>
          <p:spPr>
            <a:xfrm>
              <a:off x="14795060" y="8752724"/>
              <a:ext cx="934049" cy="611963"/>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76828C"/>
                  </a:solidFill>
                  <a:effectLst/>
                  <a:uLnTx/>
                  <a:uFillTx/>
                  <a:latin typeface="Segoe UI Semibold" charset="0"/>
                  <a:ea typeface="Segoe UI Semibold" charset="0"/>
                  <a:cs typeface="Segoe UI Semibold" charset="0"/>
                </a:rPr>
                <a:t>No</a:t>
              </a:r>
            </a:p>
          </p:txBody>
        </p:sp>
        <p:cxnSp>
          <p:nvCxnSpPr>
            <p:cNvPr id="48" name="Straight Connector 47"/>
            <p:cNvCxnSpPr/>
            <p:nvPr/>
          </p:nvCxnSpPr>
          <p:spPr>
            <a:xfrm>
              <a:off x="15282818" y="9230621"/>
              <a:ext cx="0" cy="685800"/>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49" name="Oval 48"/>
            <p:cNvSpPr/>
            <p:nvPr/>
          </p:nvSpPr>
          <p:spPr>
            <a:xfrm>
              <a:off x="17622608" y="457200"/>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1</a:t>
              </a:r>
            </a:p>
          </p:txBody>
        </p:sp>
        <p:sp>
          <p:nvSpPr>
            <p:cNvPr id="50" name="Oval 49"/>
            <p:cNvSpPr/>
            <p:nvPr/>
          </p:nvSpPr>
          <p:spPr>
            <a:xfrm>
              <a:off x="12100235" y="3146961"/>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2</a:t>
              </a:r>
            </a:p>
          </p:txBody>
        </p:sp>
        <p:sp>
          <p:nvSpPr>
            <p:cNvPr id="51" name="Oval 50"/>
            <p:cNvSpPr/>
            <p:nvPr/>
          </p:nvSpPr>
          <p:spPr>
            <a:xfrm>
              <a:off x="16661929" y="6117082"/>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3</a:t>
              </a:r>
              <a:endParaRPr kumimoji="0" lang="en-US" sz="1836"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sp>
          <p:nvSpPr>
            <p:cNvPr id="52" name="Oval 51"/>
            <p:cNvSpPr/>
            <p:nvPr/>
          </p:nvSpPr>
          <p:spPr>
            <a:xfrm>
              <a:off x="12095942" y="9975256"/>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4</a:t>
              </a:r>
              <a:endParaRPr kumimoji="0" lang="en-US" sz="1836"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grpSp>
    </p:spTree>
    <p:extLst>
      <p:ext uri="{BB962C8B-B14F-4D97-AF65-F5344CB8AC3E}">
        <p14:creationId xmlns:p14="http://schemas.microsoft.com/office/powerpoint/2010/main" val="93515727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11333" y="233151"/>
            <a:ext cx="3612485" cy="6426990"/>
            <a:chOff x="2961939" y="457200"/>
            <a:chExt cx="7083947" cy="12603086"/>
          </a:xfrm>
        </p:grpSpPr>
        <p:cxnSp>
          <p:nvCxnSpPr>
            <p:cNvPr id="35" name="Straight Connector 34"/>
            <p:cNvCxnSpPr/>
            <p:nvPr/>
          </p:nvCxnSpPr>
          <p:spPr>
            <a:xfrm>
              <a:off x="6872114" y="2215746"/>
              <a:ext cx="0" cy="866222"/>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6872114" y="5443599"/>
              <a:ext cx="0" cy="760964"/>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7" name="Diamond 16"/>
            <p:cNvSpPr/>
            <p:nvPr/>
          </p:nvSpPr>
          <p:spPr>
            <a:xfrm>
              <a:off x="4523513" y="6296145"/>
              <a:ext cx="4697201" cy="2526451"/>
            </a:xfrm>
            <a:prstGeom prst="diamond">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Has Parent?</a:t>
              </a:r>
            </a:p>
          </p:txBody>
        </p:sp>
        <p:sp>
          <p:nvSpPr>
            <p:cNvPr id="8" name="Rectangle 7"/>
            <p:cNvSpPr/>
            <p:nvPr/>
          </p:nvSpPr>
          <p:spPr>
            <a:xfrm>
              <a:off x="4659019" y="457200"/>
              <a:ext cx="4426190" cy="1972542"/>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InvalidateMeasure Called</a:t>
              </a:r>
            </a:p>
          </p:txBody>
        </p:sp>
        <p:sp>
          <p:nvSpPr>
            <p:cNvPr id="11" name="Rectangle 10"/>
            <p:cNvSpPr/>
            <p:nvPr/>
          </p:nvSpPr>
          <p:spPr>
            <a:xfrm>
              <a:off x="4659019" y="3146961"/>
              <a:ext cx="4426190" cy="2431965"/>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Call InvalidateMeasure on Parent</a:t>
              </a:r>
            </a:p>
          </p:txBody>
        </p:sp>
        <p:sp>
          <p:nvSpPr>
            <p:cNvPr id="18" name="Rectangle 17"/>
            <p:cNvSpPr/>
            <p:nvPr/>
          </p:nvSpPr>
          <p:spPr>
            <a:xfrm>
              <a:off x="4659019" y="9975256"/>
              <a:ext cx="4426190" cy="3085030"/>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Queue Delay Layout</a:t>
              </a:r>
            </a:p>
          </p:txBody>
        </p:sp>
        <p:sp>
          <p:nvSpPr>
            <p:cNvPr id="30" name="Rounded Rectangle 29"/>
            <p:cNvSpPr/>
            <p:nvPr/>
          </p:nvSpPr>
          <p:spPr>
            <a:xfrm>
              <a:off x="2961939" y="4378937"/>
              <a:ext cx="1344096" cy="3182290"/>
            </a:xfrm>
            <a:custGeom>
              <a:avLst/>
              <a:gdLst>
                <a:gd name="connsiteX0" fmla="*/ 0 w 2812432"/>
                <a:gd name="connsiteY0" fmla="*/ 468748 h 2867879"/>
                <a:gd name="connsiteX1" fmla="*/ 468748 w 2812432"/>
                <a:gd name="connsiteY1" fmla="*/ 0 h 2867879"/>
                <a:gd name="connsiteX2" fmla="*/ 2343684 w 2812432"/>
                <a:gd name="connsiteY2" fmla="*/ 0 h 2867879"/>
                <a:gd name="connsiteX3" fmla="*/ 2812432 w 2812432"/>
                <a:gd name="connsiteY3" fmla="*/ 468748 h 2867879"/>
                <a:gd name="connsiteX4" fmla="*/ 2812432 w 2812432"/>
                <a:gd name="connsiteY4" fmla="*/ 2399131 h 2867879"/>
                <a:gd name="connsiteX5" fmla="*/ 2343684 w 2812432"/>
                <a:gd name="connsiteY5" fmla="*/ 2867879 h 2867879"/>
                <a:gd name="connsiteX6" fmla="*/ 468748 w 2812432"/>
                <a:gd name="connsiteY6" fmla="*/ 2867879 h 2867879"/>
                <a:gd name="connsiteX7" fmla="*/ 0 w 2812432"/>
                <a:gd name="connsiteY7" fmla="*/ 2399131 h 2867879"/>
                <a:gd name="connsiteX8" fmla="*/ 0 w 2812432"/>
                <a:gd name="connsiteY8" fmla="*/ 468748 h 2867879"/>
                <a:gd name="connsiteX0" fmla="*/ 2343684 w 2812432"/>
                <a:gd name="connsiteY0" fmla="*/ 2867879 h 2959319"/>
                <a:gd name="connsiteX1" fmla="*/ 468748 w 2812432"/>
                <a:gd name="connsiteY1" fmla="*/ 2867879 h 2959319"/>
                <a:gd name="connsiteX2" fmla="*/ 0 w 2812432"/>
                <a:gd name="connsiteY2" fmla="*/ 2399131 h 2959319"/>
                <a:gd name="connsiteX3" fmla="*/ 0 w 2812432"/>
                <a:gd name="connsiteY3" fmla="*/ 468748 h 2959319"/>
                <a:gd name="connsiteX4" fmla="*/ 468748 w 2812432"/>
                <a:gd name="connsiteY4" fmla="*/ 0 h 2959319"/>
                <a:gd name="connsiteX5" fmla="*/ 2343684 w 2812432"/>
                <a:gd name="connsiteY5" fmla="*/ 0 h 2959319"/>
                <a:gd name="connsiteX6" fmla="*/ 2812432 w 2812432"/>
                <a:gd name="connsiteY6" fmla="*/ 468748 h 2959319"/>
                <a:gd name="connsiteX7" fmla="*/ 2812432 w 2812432"/>
                <a:gd name="connsiteY7" fmla="*/ 2399131 h 2959319"/>
                <a:gd name="connsiteX8" fmla="*/ 2435124 w 2812432"/>
                <a:gd name="connsiteY8" fmla="*/ 2959319 h 295931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7" fmla="*/ 2812432 w 2812432"/>
                <a:gd name="connsiteY7" fmla="*/ 2399131 h 286787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2343684 w 2343684"/>
                <a:gd name="connsiteY5" fmla="*/ 0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32657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0 h 2867879"/>
                <a:gd name="connsiteX0" fmla="*/ 468748 w 939427"/>
                <a:gd name="connsiteY0" fmla="*/ 2867879 h 2867879"/>
                <a:gd name="connsiteX1" fmla="*/ 0 w 939427"/>
                <a:gd name="connsiteY1" fmla="*/ 2399131 h 2867879"/>
                <a:gd name="connsiteX2" fmla="*/ 0 w 939427"/>
                <a:gd name="connsiteY2" fmla="*/ 468748 h 2867879"/>
                <a:gd name="connsiteX3" fmla="*/ 468748 w 939427"/>
                <a:gd name="connsiteY3" fmla="*/ 0 h 2867879"/>
                <a:gd name="connsiteX4" fmla="*/ 939427 w 939427"/>
                <a:gd name="connsiteY4" fmla="*/ 0 h 286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427" h="2867879">
                  <a:moveTo>
                    <a:pt x="468748" y="2867879"/>
                  </a:moveTo>
                  <a:cubicBezTo>
                    <a:pt x="209866" y="2867879"/>
                    <a:pt x="0" y="2658013"/>
                    <a:pt x="0" y="2399131"/>
                  </a:cubicBezTo>
                  <a:lnTo>
                    <a:pt x="0" y="468748"/>
                  </a:lnTo>
                  <a:cubicBezTo>
                    <a:pt x="0" y="209866"/>
                    <a:pt x="209866" y="0"/>
                    <a:pt x="468748" y="0"/>
                  </a:cubicBezTo>
                  <a:lnTo>
                    <a:pt x="939427" y="0"/>
                  </a:lnTo>
                </a:path>
              </a:pathLst>
            </a:cu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TextBox 32"/>
            <p:cNvSpPr txBox="1"/>
            <p:nvPr/>
          </p:nvSpPr>
          <p:spPr>
            <a:xfrm>
              <a:off x="3649345" y="7300026"/>
              <a:ext cx="934049" cy="611963"/>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76828C"/>
                  </a:solidFill>
                  <a:effectLst/>
                  <a:uLnTx/>
                  <a:uFillTx/>
                  <a:latin typeface="Segoe UI Semibold" charset="0"/>
                  <a:ea typeface="Segoe UI Semibold" charset="0"/>
                  <a:cs typeface="Segoe UI Semibold" charset="0"/>
                </a:rPr>
                <a:t>Yes</a:t>
              </a:r>
            </a:p>
          </p:txBody>
        </p:sp>
        <p:sp>
          <p:nvSpPr>
            <p:cNvPr id="44" name="TextBox 43"/>
            <p:cNvSpPr txBox="1"/>
            <p:nvPr/>
          </p:nvSpPr>
          <p:spPr>
            <a:xfrm>
              <a:off x="6393166" y="8752724"/>
              <a:ext cx="934049" cy="611963"/>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76828C"/>
                  </a:solidFill>
                  <a:effectLst/>
                  <a:uLnTx/>
                  <a:uFillTx/>
                  <a:latin typeface="Segoe UI Semibold" charset="0"/>
                  <a:ea typeface="Segoe UI Semibold" charset="0"/>
                  <a:cs typeface="Segoe UI Semibold" charset="0"/>
                </a:rPr>
                <a:t>No</a:t>
              </a:r>
            </a:p>
          </p:txBody>
        </p:sp>
        <p:cxnSp>
          <p:nvCxnSpPr>
            <p:cNvPr id="48" name="Straight Connector 47"/>
            <p:cNvCxnSpPr/>
            <p:nvPr/>
          </p:nvCxnSpPr>
          <p:spPr>
            <a:xfrm>
              <a:off x="6880924" y="9230621"/>
              <a:ext cx="0" cy="685800"/>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49" name="Oval 48"/>
            <p:cNvSpPr/>
            <p:nvPr/>
          </p:nvSpPr>
          <p:spPr>
            <a:xfrm>
              <a:off x="9220714" y="457200"/>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1</a:t>
              </a:r>
            </a:p>
          </p:txBody>
        </p:sp>
        <p:sp>
          <p:nvSpPr>
            <p:cNvPr id="50" name="Oval 49"/>
            <p:cNvSpPr/>
            <p:nvPr/>
          </p:nvSpPr>
          <p:spPr>
            <a:xfrm>
              <a:off x="3698341" y="3146961"/>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2</a:t>
              </a:r>
            </a:p>
          </p:txBody>
        </p:sp>
        <p:sp>
          <p:nvSpPr>
            <p:cNvPr id="51" name="Oval 50"/>
            <p:cNvSpPr/>
            <p:nvPr/>
          </p:nvSpPr>
          <p:spPr>
            <a:xfrm>
              <a:off x="8260035" y="6117082"/>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3</a:t>
              </a:r>
              <a:endParaRPr kumimoji="0" lang="en-US" sz="1836"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sp>
          <p:nvSpPr>
            <p:cNvPr id="52" name="Oval 51"/>
            <p:cNvSpPr/>
            <p:nvPr/>
          </p:nvSpPr>
          <p:spPr>
            <a:xfrm>
              <a:off x="3694048" y="9975256"/>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4</a:t>
              </a:r>
              <a:endParaRPr kumimoji="0" lang="en-US" sz="1836"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grpSp>
      <p:sp>
        <p:nvSpPr>
          <p:cNvPr id="14" name="Rectangle 13"/>
          <p:cNvSpPr/>
          <p:nvPr/>
        </p:nvSpPr>
        <p:spPr>
          <a:xfrm>
            <a:off x="268432" y="107020"/>
            <a:ext cx="11718696" cy="6658176"/>
          </a:xfrm>
          <a:prstGeom prst="rect">
            <a:avLst/>
          </a:prstGeom>
          <a:solidFill>
            <a:srgbClr val="2B39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p:cNvGrpSpPr/>
          <p:nvPr/>
        </p:nvGrpSpPr>
        <p:grpSpPr>
          <a:xfrm>
            <a:off x="4633917" y="233151"/>
            <a:ext cx="6304562" cy="5887584"/>
            <a:chOff x="9085207" y="457200"/>
            <a:chExt cx="12363009" cy="11545331"/>
          </a:xfrm>
        </p:grpSpPr>
        <p:sp>
          <p:nvSpPr>
            <p:cNvPr id="23" name="TextBox 22"/>
            <p:cNvSpPr txBox="1"/>
            <p:nvPr/>
          </p:nvSpPr>
          <p:spPr>
            <a:xfrm>
              <a:off x="9971438" y="6578485"/>
              <a:ext cx="3790378" cy="190466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76828C"/>
                  </a:solidFill>
                  <a:effectLst/>
                  <a:uLnTx/>
                  <a:uFillTx/>
                  <a:latin typeface="Segoe UI" charset="0"/>
                  <a:ea typeface="Segoe UI" charset="0"/>
                  <a:cs typeface="Segoe UI" charset="0"/>
                </a:rPr>
                <a:t>Wait for event callback to happen and trigger the layout mechanism</a:t>
              </a:r>
            </a:p>
          </p:txBody>
        </p:sp>
        <p:sp>
          <p:nvSpPr>
            <p:cNvPr id="32" name="Rounded Rectangle 31"/>
            <p:cNvSpPr/>
            <p:nvPr/>
          </p:nvSpPr>
          <p:spPr>
            <a:xfrm>
              <a:off x="9085207" y="8322366"/>
              <a:ext cx="2203100" cy="3415246"/>
            </a:xfrm>
            <a:custGeom>
              <a:avLst/>
              <a:gdLst>
                <a:gd name="connsiteX0" fmla="*/ 0 w 2696508"/>
                <a:gd name="connsiteY0" fmla="*/ 449427 h 2812926"/>
                <a:gd name="connsiteX1" fmla="*/ 449427 w 2696508"/>
                <a:gd name="connsiteY1" fmla="*/ 0 h 2812926"/>
                <a:gd name="connsiteX2" fmla="*/ 2247081 w 2696508"/>
                <a:gd name="connsiteY2" fmla="*/ 0 h 2812926"/>
                <a:gd name="connsiteX3" fmla="*/ 2696508 w 2696508"/>
                <a:gd name="connsiteY3" fmla="*/ 449427 h 2812926"/>
                <a:gd name="connsiteX4" fmla="*/ 2696508 w 2696508"/>
                <a:gd name="connsiteY4" fmla="*/ 2363499 h 2812926"/>
                <a:gd name="connsiteX5" fmla="*/ 2247081 w 2696508"/>
                <a:gd name="connsiteY5" fmla="*/ 2812926 h 2812926"/>
                <a:gd name="connsiteX6" fmla="*/ 449427 w 2696508"/>
                <a:gd name="connsiteY6" fmla="*/ 2812926 h 2812926"/>
                <a:gd name="connsiteX7" fmla="*/ 0 w 2696508"/>
                <a:gd name="connsiteY7" fmla="*/ 2363499 h 2812926"/>
                <a:gd name="connsiteX8" fmla="*/ 0 w 2696508"/>
                <a:gd name="connsiteY8" fmla="*/ 449427 h 2812926"/>
                <a:gd name="connsiteX0" fmla="*/ 0 w 2696508"/>
                <a:gd name="connsiteY0" fmla="*/ 449427 h 2812926"/>
                <a:gd name="connsiteX1" fmla="*/ 449427 w 2696508"/>
                <a:gd name="connsiteY1" fmla="*/ 0 h 2812926"/>
                <a:gd name="connsiteX2" fmla="*/ 2247081 w 2696508"/>
                <a:gd name="connsiteY2" fmla="*/ 0 h 2812926"/>
                <a:gd name="connsiteX3" fmla="*/ 2696508 w 2696508"/>
                <a:gd name="connsiteY3" fmla="*/ 449427 h 2812926"/>
                <a:gd name="connsiteX4" fmla="*/ 2675317 w 2696508"/>
                <a:gd name="connsiteY4" fmla="*/ 1396238 h 2812926"/>
                <a:gd name="connsiteX5" fmla="*/ 2696508 w 2696508"/>
                <a:gd name="connsiteY5" fmla="*/ 2363499 h 2812926"/>
                <a:gd name="connsiteX6" fmla="*/ 2247081 w 2696508"/>
                <a:gd name="connsiteY6" fmla="*/ 2812926 h 2812926"/>
                <a:gd name="connsiteX7" fmla="*/ 449427 w 2696508"/>
                <a:gd name="connsiteY7" fmla="*/ 2812926 h 2812926"/>
                <a:gd name="connsiteX8" fmla="*/ 0 w 2696508"/>
                <a:gd name="connsiteY8" fmla="*/ 2363499 h 2812926"/>
                <a:gd name="connsiteX9" fmla="*/ 0 w 2696508"/>
                <a:gd name="connsiteY9" fmla="*/ 449427 h 2812926"/>
                <a:gd name="connsiteX0" fmla="*/ 0 w 2707975"/>
                <a:gd name="connsiteY0" fmla="*/ 449427 h 2812926"/>
                <a:gd name="connsiteX1" fmla="*/ 449427 w 2707975"/>
                <a:gd name="connsiteY1" fmla="*/ 0 h 2812926"/>
                <a:gd name="connsiteX2" fmla="*/ 2247081 w 2707975"/>
                <a:gd name="connsiteY2" fmla="*/ 0 h 2812926"/>
                <a:gd name="connsiteX3" fmla="*/ 2696508 w 2707975"/>
                <a:gd name="connsiteY3" fmla="*/ 449427 h 2812926"/>
                <a:gd name="connsiteX4" fmla="*/ 2707975 w 2707975"/>
                <a:gd name="connsiteY4" fmla="*/ 1412567 h 2812926"/>
                <a:gd name="connsiteX5" fmla="*/ 2696508 w 2707975"/>
                <a:gd name="connsiteY5" fmla="*/ 2363499 h 2812926"/>
                <a:gd name="connsiteX6" fmla="*/ 2247081 w 2707975"/>
                <a:gd name="connsiteY6" fmla="*/ 2812926 h 2812926"/>
                <a:gd name="connsiteX7" fmla="*/ 449427 w 2707975"/>
                <a:gd name="connsiteY7" fmla="*/ 2812926 h 2812926"/>
                <a:gd name="connsiteX8" fmla="*/ 0 w 2707975"/>
                <a:gd name="connsiteY8" fmla="*/ 2363499 h 2812926"/>
                <a:gd name="connsiteX9" fmla="*/ 0 w 2707975"/>
                <a:gd name="connsiteY9" fmla="*/ 449427 h 2812926"/>
                <a:gd name="connsiteX0" fmla="*/ 0 w 2707975"/>
                <a:gd name="connsiteY0" fmla="*/ 449427 h 2816823"/>
                <a:gd name="connsiteX1" fmla="*/ 449427 w 2707975"/>
                <a:gd name="connsiteY1" fmla="*/ 0 h 2816823"/>
                <a:gd name="connsiteX2" fmla="*/ 2247081 w 2707975"/>
                <a:gd name="connsiteY2" fmla="*/ 0 h 2816823"/>
                <a:gd name="connsiteX3" fmla="*/ 2696508 w 2707975"/>
                <a:gd name="connsiteY3" fmla="*/ 449427 h 2816823"/>
                <a:gd name="connsiteX4" fmla="*/ 2707975 w 2707975"/>
                <a:gd name="connsiteY4" fmla="*/ 1412567 h 2816823"/>
                <a:gd name="connsiteX5" fmla="*/ 2696508 w 2707975"/>
                <a:gd name="connsiteY5" fmla="*/ 2363499 h 2816823"/>
                <a:gd name="connsiteX6" fmla="*/ 2247081 w 2707975"/>
                <a:gd name="connsiteY6" fmla="*/ 2812926 h 2816823"/>
                <a:gd name="connsiteX7" fmla="*/ 1287388 w 2707975"/>
                <a:gd name="connsiteY7" fmla="*/ 2816823 h 2816823"/>
                <a:gd name="connsiteX8" fmla="*/ 449427 w 2707975"/>
                <a:gd name="connsiteY8" fmla="*/ 2812926 h 2816823"/>
                <a:gd name="connsiteX9" fmla="*/ 0 w 2707975"/>
                <a:gd name="connsiteY9" fmla="*/ 2363499 h 2816823"/>
                <a:gd name="connsiteX10" fmla="*/ 0 w 2707975"/>
                <a:gd name="connsiteY10" fmla="*/ 449427 h 2816823"/>
                <a:gd name="connsiteX0" fmla="*/ 0 w 2707975"/>
                <a:gd name="connsiteY0" fmla="*/ 2363499 h 2816823"/>
                <a:gd name="connsiteX1" fmla="*/ 0 w 2707975"/>
                <a:gd name="connsiteY1" fmla="*/ 449427 h 2816823"/>
                <a:gd name="connsiteX2" fmla="*/ 449427 w 2707975"/>
                <a:gd name="connsiteY2" fmla="*/ 0 h 2816823"/>
                <a:gd name="connsiteX3" fmla="*/ 2247081 w 2707975"/>
                <a:gd name="connsiteY3" fmla="*/ 0 h 2816823"/>
                <a:gd name="connsiteX4" fmla="*/ 2696508 w 2707975"/>
                <a:gd name="connsiteY4" fmla="*/ 449427 h 2816823"/>
                <a:gd name="connsiteX5" fmla="*/ 2707975 w 2707975"/>
                <a:gd name="connsiteY5" fmla="*/ 1412567 h 2816823"/>
                <a:gd name="connsiteX6" fmla="*/ 2696508 w 2707975"/>
                <a:gd name="connsiteY6" fmla="*/ 2363499 h 2816823"/>
                <a:gd name="connsiteX7" fmla="*/ 2247081 w 2707975"/>
                <a:gd name="connsiteY7" fmla="*/ 2812926 h 2816823"/>
                <a:gd name="connsiteX8" fmla="*/ 1287388 w 2707975"/>
                <a:gd name="connsiteY8" fmla="*/ 2816823 h 2816823"/>
                <a:gd name="connsiteX9" fmla="*/ 449427 w 2707975"/>
                <a:gd name="connsiteY9" fmla="*/ 2812926 h 2816823"/>
                <a:gd name="connsiteX10" fmla="*/ 91440 w 2707975"/>
                <a:gd name="connsiteY10" fmla="*/ 2454939 h 2816823"/>
                <a:gd name="connsiteX0" fmla="*/ 0 w 2707975"/>
                <a:gd name="connsiteY0" fmla="*/ 2363499 h 2816823"/>
                <a:gd name="connsiteX1" fmla="*/ 0 w 2707975"/>
                <a:gd name="connsiteY1" fmla="*/ 449427 h 2816823"/>
                <a:gd name="connsiteX2" fmla="*/ 449427 w 2707975"/>
                <a:gd name="connsiteY2" fmla="*/ 0 h 2816823"/>
                <a:gd name="connsiteX3" fmla="*/ 2247081 w 2707975"/>
                <a:gd name="connsiteY3" fmla="*/ 0 h 2816823"/>
                <a:gd name="connsiteX4" fmla="*/ 2696508 w 2707975"/>
                <a:gd name="connsiteY4" fmla="*/ 449427 h 2816823"/>
                <a:gd name="connsiteX5" fmla="*/ 2707975 w 2707975"/>
                <a:gd name="connsiteY5" fmla="*/ 1412567 h 2816823"/>
                <a:gd name="connsiteX6" fmla="*/ 2696508 w 2707975"/>
                <a:gd name="connsiteY6" fmla="*/ 2363499 h 2816823"/>
                <a:gd name="connsiteX7" fmla="*/ 2247081 w 2707975"/>
                <a:gd name="connsiteY7" fmla="*/ 2812926 h 2816823"/>
                <a:gd name="connsiteX8" fmla="*/ 1287388 w 2707975"/>
                <a:gd name="connsiteY8" fmla="*/ 2816823 h 2816823"/>
                <a:gd name="connsiteX9" fmla="*/ 449427 w 2707975"/>
                <a:gd name="connsiteY9" fmla="*/ 2812926 h 2816823"/>
                <a:gd name="connsiteX0" fmla="*/ 0 w 2707975"/>
                <a:gd name="connsiteY0" fmla="*/ 449427 h 2816823"/>
                <a:gd name="connsiteX1" fmla="*/ 449427 w 2707975"/>
                <a:gd name="connsiteY1" fmla="*/ 0 h 2816823"/>
                <a:gd name="connsiteX2" fmla="*/ 2247081 w 2707975"/>
                <a:gd name="connsiteY2" fmla="*/ 0 h 2816823"/>
                <a:gd name="connsiteX3" fmla="*/ 2696508 w 2707975"/>
                <a:gd name="connsiteY3" fmla="*/ 449427 h 2816823"/>
                <a:gd name="connsiteX4" fmla="*/ 2707975 w 2707975"/>
                <a:gd name="connsiteY4" fmla="*/ 1412567 h 2816823"/>
                <a:gd name="connsiteX5" fmla="*/ 2696508 w 2707975"/>
                <a:gd name="connsiteY5" fmla="*/ 2363499 h 2816823"/>
                <a:gd name="connsiteX6" fmla="*/ 2247081 w 2707975"/>
                <a:gd name="connsiteY6" fmla="*/ 2812926 h 2816823"/>
                <a:gd name="connsiteX7" fmla="*/ 1287388 w 2707975"/>
                <a:gd name="connsiteY7" fmla="*/ 2816823 h 2816823"/>
                <a:gd name="connsiteX8" fmla="*/ 449427 w 2707975"/>
                <a:gd name="connsiteY8" fmla="*/ 2812926 h 2816823"/>
                <a:gd name="connsiteX0" fmla="*/ 0 w 2258548"/>
                <a:gd name="connsiteY0" fmla="*/ 0 h 2816823"/>
                <a:gd name="connsiteX1" fmla="*/ 1797654 w 2258548"/>
                <a:gd name="connsiteY1" fmla="*/ 0 h 2816823"/>
                <a:gd name="connsiteX2" fmla="*/ 2247081 w 2258548"/>
                <a:gd name="connsiteY2" fmla="*/ 449427 h 2816823"/>
                <a:gd name="connsiteX3" fmla="*/ 2258548 w 2258548"/>
                <a:gd name="connsiteY3" fmla="*/ 1412567 h 2816823"/>
                <a:gd name="connsiteX4" fmla="*/ 2247081 w 2258548"/>
                <a:gd name="connsiteY4" fmla="*/ 2363499 h 2816823"/>
                <a:gd name="connsiteX5" fmla="*/ 1797654 w 2258548"/>
                <a:gd name="connsiteY5" fmla="*/ 2812926 h 2816823"/>
                <a:gd name="connsiteX6" fmla="*/ 837961 w 2258548"/>
                <a:gd name="connsiteY6" fmla="*/ 2816823 h 2816823"/>
                <a:gd name="connsiteX7" fmla="*/ 0 w 2258548"/>
                <a:gd name="connsiteY7" fmla="*/ 2812926 h 2816823"/>
                <a:gd name="connsiteX0" fmla="*/ 1797654 w 2258548"/>
                <a:gd name="connsiteY0" fmla="*/ 0 h 2816823"/>
                <a:gd name="connsiteX1" fmla="*/ 2247081 w 2258548"/>
                <a:gd name="connsiteY1" fmla="*/ 449427 h 2816823"/>
                <a:gd name="connsiteX2" fmla="*/ 2258548 w 2258548"/>
                <a:gd name="connsiteY2" fmla="*/ 1412567 h 2816823"/>
                <a:gd name="connsiteX3" fmla="*/ 2247081 w 2258548"/>
                <a:gd name="connsiteY3" fmla="*/ 2363499 h 2816823"/>
                <a:gd name="connsiteX4" fmla="*/ 1797654 w 2258548"/>
                <a:gd name="connsiteY4" fmla="*/ 2812926 h 2816823"/>
                <a:gd name="connsiteX5" fmla="*/ 837961 w 2258548"/>
                <a:gd name="connsiteY5" fmla="*/ 2816823 h 2816823"/>
                <a:gd name="connsiteX6" fmla="*/ 0 w 2258548"/>
                <a:gd name="connsiteY6" fmla="*/ 2812926 h 2816823"/>
                <a:gd name="connsiteX0" fmla="*/ 2247081 w 2258548"/>
                <a:gd name="connsiteY0" fmla="*/ 0 h 2367396"/>
                <a:gd name="connsiteX1" fmla="*/ 2258548 w 2258548"/>
                <a:gd name="connsiteY1" fmla="*/ 963140 h 2367396"/>
                <a:gd name="connsiteX2" fmla="*/ 2247081 w 2258548"/>
                <a:gd name="connsiteY2" fmla="*/ 1914072 h 2367396"/>
                <a:gd name="connsiteX3" fmla="*/ 1797654 w 2258548"/>
                <a:gd name="connsiteY3" fmla="*/ 2363499 h 2367396"/>
                <a:gd name="connsiteX4" fmla="*/ 837961 w 2258548"/>
                <a:gd name="connsiteY4" fmla="*/ 2367396 h 2367396"/>
                <a:gd name="connsiteX5" fmla="*/ 0 w 2258548"/>
                <a:gd name="connsiteY5" fmla="*/ 2363499 h 2367396"/>
                <a:gd name="connsiteX0" fmla="*/ 2279738 w 2279738"/>
                <a:gd name="connsiteY0" fmla="*/ 0 h 2351067"/>
                <a:gd name="connsiteX1" fmla="*/ 2258548 w 2279738"/>
                <a:gd name="connsiteY1" fmla="*/ 946811 h 2351067"/>
                <a:gd name="connsiteX2" fmla="*/ 2247081 w 2279738"/>
                <a:gd name="connsiteY2" fmla="*/ 1897743 h 2351067"/>
                <a:gd name="connsiteX3" fmla="*/ 1797654 w 2279738"/>
                <a:gd name="connsiteY3" fmla="*/ 2347170 h 2351067"/>
                <a:gd name="connsiteX4" fmla="*/ 837961 w 2279738"/>
                <a:gd name="connsiteY4" fmla="*/ 2351067 h 2351067"/>
                <a:gd name="connsiteX5" fmla="*/ 0 w 2279738"/>
                <a:gd name="connsiteY5" fmla="*/ 2347170 h 2351067"/>
                <a:gd name="connsiteX0" fmla="*/ 2279738 w 2279738"/>
                <a:gd name="connsiteY0" fmla="*/ 0 h 2351067"/>
                <a:gd name="connsiteX1" fmla="*/ 2258548 w 2279738"/>
                <a:gd name="connsiteY1" fmla="*/ 946811 h 2351067"/>
                <a:gd name="connsiteX2" fmla="*/ 2263410 w 2279738"/>
                <a:gd name="connsiteY2" fmla="*/ 1897743 h 2351067"/>
                <a:gd name="connsiteX3" fmla="*/ 1797654 w 2279738"/>
                <a:gd name="connsiteY3" fmla="*/ 2347170 h 2351067"/>
                <a:gd name="connsiteX4" fmla="*/ 837961 w 2279738"/>
                <a:gd name="connsiteY4" fmla="*/ 2351067 h 2351067"/>
                <a:gd name="connsiteX5" fmla="*/ 0 w 2279738"/>
                <a:gd name="connsiteY5" fmla="*/ 2347170 h 2351067"/>
                <a:gd name="connsiteX0" fmla="*/ 1441777 w 1441777"/>
                <a:gd name="connsiteY0" fmla="*/ 0 h 2351067"/>
                <a:gd name="connsiteX1" fmla="*/ 1420587 w 1441777"/>
                <a:gd name="connsiteY1" fmla="*/ 946811 h 2351067"/>
                <a:gd name="connsiteX2" fmla="*/ 1425449 w 1441777"/>
                <a:gd name="connsiteY2" fmla="*/ 1897743 h 2351067"/>
                <a:gd name="connsiteX3" fmla="*/ 959693 w 1441777"/>
                <a:gd name="connsiteY3" fmla="*/ 2347170 h 2351067"/>
                <a:gd name="connsiteX4" fmla="*/ 0 w 1441777"/>
                <a:gd name="connsiteY4" fmla="*/ 2351067 h 2351067"/>
                <a:gd name="connsiteX0" fmla="*/ 1409120 w 1425449"/>
                <a:gd name="connsiteY0" fmla="*/ 0 h 2334739"/>
                <a:gd name="connsiteX1" fmla="*/ 1420587 w 1425449"/>
                <a:gd name="connsiteY1" fmla="*/ 930483 h 2334739"/>
                <a:gd name="connsiteX2" fmla="*/ 1425449 w 1425449"/>
                <a:gd name="connsiteY2" fmla="*/ 1881415 h 2334739"/>
                <a:gd name="connsiteX3" fmla="*/ 959693 w 1425449"/>
                <a:gd name="connsiteY3" fmla="*/ 2330842 h 2334739"/>
                <a:gd name="connsiteX4" fmla="*/ 0 w 1425449"/>
                <a:gd name="connsiteY4" fmla="*/ 2334739 h 2334739"/>
                <a:gd name="connsiteX0" fmla="*/ 1409120 w 1425449"/>
                <a:gd name="connsiteY0" fmla="*/ 0 h 2334739"/>
                <a:gd name="connsiteX1" fmla="*/ 1420587 w 1425449"/>
                <a:gd name="connsiteY1" fmla="*/ 930483 h 2334739"/>
                <a:gd name="connsiteX2" fmla="*/ 1425449 w 1425449"/>
                <a:gd name="connsiteY2" fmla="*/ 1881415 h 2334739"/>
                <a:gd name="connsiteX3" fmla="*/ 959693 w 1425449"/>
                <a:gd name="connsiteY3" fmla="*/ 2330842 h 2334739"/>
                <a:gd name="connsiteX4" fmla="*/ 0 w 1425449"/>
                <a:gd name="connsiteY4" fmla="*/ 2334739 h 2334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449" h="2334739">
                  <a:moveTo>
                    <a:pt x="1409120" y="0"/>
                  </a:moveTo>
                  <a:lnTo>
                    <a:pt x="1420587" y="930483"/>
                  </a:lnTo>
                  <a:cubicBezTo>
                    <a:pt x="1422208" y="1247460"/>
                    <a:pt x="1423828" y="1564438"/>
                    <a:pt x="1425449" y="1881415"/>
                  </a:cubicBezTo>
                  <a:cubicBezTo>
                    <a:pt x="1425449" y="2204716"/>
                    <a:pt x="1207905" y="2330842"/>
                    <a:pt x="959693" y="2330842"/>
                  </a:cubicBezTo>
                  <a:lnTo>
                    <a:pt x="0" y="2334739"/>
                  </a:lnTo>
                </a:path>
              </a:pathLst>
            </a:custGeom>
            <a:noFill/>
            <a:ln w="76200">
              <a:solidFill>
                <a:srgbClr val="7682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52"/>
            <p:cNvSpPr/>
            <p:nvPr/>
          </p:nvSpPr>
          <p:spPr>
            <a:xfrm>
              <a:off x="11777448" y="5771452"/>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5</a:t>
              </a:r>
              <a:endParaRPr kumimoji="0" lang="en-US" sz="1836"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sp>
          <p:nvSpPr>
            <p:cNvPr id="25" name="Rounded Rectangle 31"/>
            <p:cNvSpPr/>
            <p:nvPr/>
          </p:nvSpPr>
          <p:spPr>
            <a:xfrm rot="10800000">
              <a:off x="11211340" y="1878219"/>
              <a:ext cx="1881012" cy="4238863"/>
            </a:xfrm>
            <a:custGeom>
              <a:avLst/>
              <a:gdLst>
                <a:gd name="connsiteX0" fmla="*/ 0 w 2696508"/>
                <a:gd name="connsiteY0" fmla="*/ 449427 h 2812926"/>
                <a:gd name="connsiteX1" fmla="*/ 449427 w 2696508"/>
                <a:gd name="connsiteY1" fmla="*/ 0 h 2812926"/>
                <a:gd name="connsiteX2" fmla="*/ 2247081 w 2696508"/>
                <a:gd name="connsiteY2" fmla="*/ 0 h 2812926"/>
                <a:gd name="connsiteX3" fmla="*/ 2696508 w 2696508"/>
                <a:gd name="connsiteY3" fmla="*/ 449427 h 2812926"/>
                <a:gd name="connsiteX4" fmla="*/ 2696508 w 2696508"/>
                <a:gd name="connsiteY4" fmla="*/ 2363499 h 2812926"/>
                <a:gd name="connsiteX5" fmla="*/ 2247081 w 2696508"/>
                <a:gd name="connsiteY5" fmla="*/ 2812926 h 2812926"/>
                <a:gd name="connsiteX6" fmla="*/ 449427 w 2696508"/>
                <a:gd name="connsiteY6" fmla="*/ 2812926 h 2812926"/>
                <a:gd name="connsiteX7" fmla="*/ 0 w 2696508"/>
                <a:gd name="connsiteY7" fmla="*/ 2363499 h 2812926"/>
                <a:gd name="connsiteX8" fmla="*/ 0 w 2696508"/>
                <a:gd name="connsiteY8" fmla="*/ 449427 h 2812926"/>
                <a:gd name="connsiteX0" fmla="*/ 0 w 2696508"/>
                <a:gd name="connsiteY0" fmla="*/ 449427 h 2812926"/>
                <a:gd name="connsiteX1" fmla="*/ 449427 w 2696508"/>
                <a:gd name="connsiteY1" fmla="*/ 0 h 2812926"/>
                <a:gd name="connsiteX2" fmla="*/ 2247081 w 2696508"/>
                <a:gd name="connsiteY2" fmla="*/ 0 h 2812926"/>
                <a:gd name="connsiteX3" fmla="*/ 2696508 w 2696508"/>
                <a:gd name="connsiteY3" fmla="*/ 449427 h 2812926"/>
                <a:gd name="connsiteX4" fmla="*/ 2675317 w 2696508"/>
                <a:gd name="connsiteY4" fmla="*/ 1396238 h 2812926"/>
                <a:gd name="connsiteX5" fmla="*/ 2696508 w 2696508"/>
                <a:gd name="connsiteY5" fmla="*/ 2363499 h 2812926"/>
                <a:gd name="connsiteX6" fmla="*/ 2247081 w 2696508"/>
                <a:gd name="connsiteY6" fmla="*/ 2812926 h 2812926"/>
                <a:gd name="connsiteX7" fmla="*/ 449427 w 2696508"/>
                <a:gd name="connsiteY7" fmla="*/ 2812926 h 2812926"/>
                <a:gd name="connsiteX8" fmla="*/ 0 w 2696508"/>
                <a:gd name="connsiteY8" fmla="*/ 2363499 h 2812926"/>
                <a:gd name="connsiteX9" fmla="*/ 0 w 2696508"/>
                <a:gd name="connsiteY9" fmla="*/ 449427 h 2812926"/>
                <a:gd name="connsiteX0" fmla="*/ 0 w 2707975"/>
                <a:gd name="connsiteY0" fmla="*/ 449427 h 2812926"/>
                <a:gd name="connsiteX1" fmla="*/ 449427 w 2707975"/>
                <a:gd name="connsiteY1" fmla="*/ 0 h 2812926"/>
                <a:gd name="connsiteX2" fmla="*/ 2247081 w 2707975"/>
                <a:gd name="connsiteY2" fmla="*/ 0 h 2812926"/>
                <a:gd name="connsiteX3" fmla="*/ 2696508 w 2707975"/>
                <a:gd name="connsiteY3" fmla="*/ 449427 h 2812926"/>
                <a:gd name="connsiteX4" fmla="*/ 2707975 w 2707975"/>
                <a:gd name="connsiteY4" fmla="*/ 1412567 h 2812926"/>
                <a:gd name="connsiteX5" fmla="*/ 2696508 w 2707975"/>
                <a:gd name="connsiteY5" fmla="*/ 2363499 h 2812926"/>
                <a:gd name="connsiteX6" fmla="*/ 2247081 w 2707975"/>
                <a:gd name="connsiteY6" fmla="*/ 2812926 h 2812926"/>
                <a:gd name="connsiteX7" fmla="*/ 449427 w 2707975"/>
                <a:gd name="connsiteY7" fmla="*/ 2812926 h 2812926"/>
                <a:gd name="connsiteX8" fmla="*/ 0 w 2707975"/>
                <a:gd name="connsiteY8" fmla="*/ 2363499 h 2812926"/>
                <a:gd name="connsiteX9" fmla="*/ 0 w 2707975"/>
                <a:gd name="connsiteY9" fmla="*/ 449427 h 2812926"/>
                <a:gd name="connsiteX0" fmla="*/ 0 w 2707975"/>
                <a:gd name="connsiteY0" fmla="*/ 449427 h 2816823"/>
                <a:gd name="connsiteX1" fmla="*/ 449427 w 2707975"/>
                <a:gd name="connsiteY1" fmla="*/ 0 h 2816823"/>
                <a:gd name="connsiteX2" fmla="*/ 2247081 w 2707975"/>
                <a:gd name="connsiteY2" fmla="*/ 0 h 2816823"/>
                <a:gd name="connsiteX3" fmla="*/ 2696508 w 2707975"/>
                <a:gd name="connsiteY3" fmla="*/ 449427 h 2816823"/>
                <a:gd name="connsiteX4" fmla="*/ 2707975 w 2707975"/>
                <a:gd name="connsiteY4" fmla="*/ 1412567 h 2816823"/>
                <a:gd name="connsiteX5" fmla="*/ 2696508 w 2707975"/>
                <a:gd name="connsiteY5" fmla="*/ 2363499 h 2816823"/>
                <a:gd name="connsiteX6" fmla="*/ 2247081 w 2707975"/>
                <a:gd name="connsiteY6" fmla="*/ 2812926 h 2816823"/>
                <a:gd name="connsiteX7" fmla="*/ 1287388 w 2707975"/>
                <a:gd name="connsiteY7" fmla="*/ 2816823 h 2816823"/>
                <a:gd name="connsiteX8" fmla="*/ 449427 w 2707975"/>
                <a:gd name="connsiteY8" fmla="*/ 2812926 h 2816823"/>
                <a:gd name="connsiteX9" fmla="*/ 0 w 2707975"/>
                <a:gd name="connsiteY9" fmla="*/ 2363499 h 2816823"/>
                <a:gd name="connsiteX10" fmla="*/ 0 w 2707975"/>
                <a:gd name="connsiteY10" fmla="*/ 449427 h 2816823"/>
                <a:gd name="connsiteX0" fmla="*/ 0 w 2707975"/>
                <a:gd name="connsiteY0" fmla="*/ 2363499 h 2816823"/>
                <a:gd name="connsiteX1" fmla="*/ 0 w 2707975"/>
                <a:gd name="connsiteY1" fmla="*/ 449427 h 2816823"/>
                <a:gd name="connsiteX2" fmla="*/ 449427 w 2707975"/>
                <a:gd name="connsiteY2" fmla="*/ 0 h 2816823"/>
                <a:gd name="connsiteX3" fmla="*/ 2247081 w 2707975"/>
                <a:gd name="connsiteY3" fmla="*/ 0 h 2816823"/>
                <a:gd name="connsiteX4" fmla="*/ 2696508 w 2707975"/>
                <a:gd name="connsiteY4" fmla="*/ 449427 h 2816823"/>
                <a:gd name="connsiteX5" fmla="*/ 2707975 w 2707975"/>
                <a:gd name="connsiteY5" fmla="*/ 1412567 h 2816823"/>
                <a:gd name="connsiteX6" fmla="*/ 2696508 w 2707975"/>
                <a:gd name="connsiteY6" fmla="*/ 2363499 h 2816823"/>
                <a:gd name="connsiteX7" fmla="*/ 2247081 w 2707975"/>
                <a:gd name="connsiteY7" fmla="*/ 2812926 h 2816823"/>
                <a:gd name="connsiteX8" fmla="*/ 1287388 w 2707975"/>
                <a:gd name="connsiteY8" fmla="*/ 2816823 h 2816823"/>
                <a:gd name="connsiteX9" fmla="*/ 449427 w 2707975"/>
                <a:gd name="connsiteY9" fmla="*/ 2812926 h 2816823"/>
                <a:gd name="connsiteX10" fmla="*/ 91440 w 2707975"/>
                <a:gd name="connsiteY10" fmla="*/ 2454939 h 2816823"/>
                <a:gd name="connsiteX0" fmla="*/ 0 w 2707975"/>
                <a:gd name="connsiteY0" fmla="*/ 2363499 h 2816823"/>
                <a:gd name="connsiteX1" fmla="*/ 0 w 2707975"/>
                <a:gd name="connsiteY1" fmla="*/ 449427 h 2816823"/>
                <a:gd name="connsiteX2" fmla="*/ 449427 w 2707975"/>
                <a:gd name="connsiteY2" fmla="*/ 0 h 2816823"/>
                <a:gd name="connsiteX3" fmla="*/ 2247081 w 2707975"/>
                <a:gd name="connsiteY3" fmla="*/ 0 h 2816823"/>
                <a:gd name="connsiteX4" fmla="*/ 2696508 w 2707975"/>
                <a:gd name="connsiteY4" fmla="*/ 449427 h 2816823"/>
                <a:gd name="connsiteX5" fmla="*/ 2707975 w 2707975"/>
                <a:gd name="connsiteY5" fmla="*/ 1412567 h 2816823"/>
                <a:gd name="connsiteX6" fmla="*/ 2696508 w 2707975"/>
                <a:gd name="connsiteY6" fmla="*/ 2363499 h 2816823"/>
                <a:gd name="connsiteX7" fmla="*/ 2247081 w 2707975"/>
                <a:gd name="connsiteY7" fmla="*/ 2812926 h 2816823"/>
                <a:gd name="connsiteX8" fmla="*/ 1287388 w 2707975"/>
                <a:gd name="connsiteY8" fmla="*/ 2816823 h 2816823"/>
                <a:gd name="connsiteX9" fmla="*/ 449427 w 2707975"/>
                <a:gd name="connsiteY9" fmla="*/ 2812926 h 2816823"/>
                <a:gd name="connsiteX0" fmla="*/ 0 w 2707975"/>
                <a:gd name="connsiteY0" fmla="*/ 449427 h 2816823"/>
                <a:gd name="connsiteX1" fmla="*/ 449427 w 2707975"/>
                <a:gd name="connsiteY1" fmla="*/ 0 h 2816823"/>
                <a:gd name="connsiteX2" fmla="*/ 2247081 w 2707975"/>
                <a:gd name="connsiteY2" fmla="*/ 0 h 2816823"/>
                <a:gd name="connsiteX3" fmla="*/ 2696508 w 2707975"/>
                <a:gd name="connsiteY3" fmla="*/ 449427 h 2816823"/>
                <a:gd name="connsiteX4" fmla="*/ 2707975 w 2707975"/>
                <a:gd name="connsiteY4" fmla="*/ 1412567 h 2816823"/>
                <a:gd name="connsiteX5" fmla="*/ 2696508 w 2707975"/>
                <a:gd name="connsiteY5" fmla="*/ 2363499 h 2816823"/>
                <a:gd name="connsiteX6" fmla="*/ 2247081 w 2707975"/>
                <a:gd name="connsiteY6" fmla="*/ 2812926 h 2816823"/>
                <a:gd name="connsiteX7" fmla="*/ 1287388 w 2707975"/>
                <a:gd name="connsiteY7" fmla="*/ 2816823 h 2816823"/>
                <a:gd name="connsiteX8" fmla="*/ 449427 w 2707975"/>
                <a:gd name="connsiteY8" fmla="*/ 2812926 h 2816823"/>
                <a:gd name="connsiteX0" fmla="*/ 0 w 2258548"/>
                <a:gd name="connsiteY0" fmla="*/ 0 h 2816823"/>
                <a:gd name="connsiteX1" fmla="*/ 1797654 w 2258548"/>
                <a:gd name="connsiteY1" fmla="*/ 0 h 2816823"/>
                <a:gd name="connsiteX2" fmla="*/ 2247081 w 2258548"/>
                <a:gd name="connsiteY2" fmla="*/ 449427 h 2816823"/>
                <a:gd name="connsiteX3" fmla="*/ 2258548 w 2258548"/>
                <a:gd name="connsiteY3" fmla="*/ 1412567 h 2816823"/>
                <a:gd name="connsiteX4" fmla="*/ 2247081 w 2258548"/>
                <a:gd name="connsiteY4" fmla="*/ 2363499 h 2816823"/>
                <a:gd name="connsiteX5" fmla="*/ 1797654 w 2258548"/>
                <a:gd name="connsiteY5" fmla="*/ 2812926 h 2816823"/>
                <a:gd name="connsiteX6" fmla="*/ 837961 w 2258548"/>
                <a:gd name="connsiteY6" fmla="*/ 2816823 h 2816823"/>
                <a:gd name="connsiteX7" fmla="*/ 0 w 2258548"/>
                <a:gd name="connsiteY7" fmla="*/ 2812926 h 2816823"/>
                <a:gd name="connsiteX0" fmla="*/ 1797654 w 2258548"/>
                <a:gd name="connsiteY0" fmla="*/ 0 h 2816823"/>
                <a:gd name="connsiteX1" fmla="*/ 2247081 w 2258548"/>
                <a:gd name="connsiteY1" fmla="*/ 449427 h 2816823"/>
                <a:gd name="connsiteX2" fmla="*/ 2258548 w 2258548"/>
                <a:gd name="connsiteY2" fmla="*/ 1412567 h 2816823"/>
                <a:gd name="connsiteX3" fmla="*/ 2247081 w 2258548"/>
                <a:gd name="connsiteY3" fmla="*/ 2363499 h 2816823"/>
                <a:gd name="connsiteX4" fmla="*/ 1797654 w 2258548"/>
                <a:gd name="connsiteY4" fmla="*/ 2812926 h 2816823"/>
                <a:gd name="connsiteX5" fmla="*/ 837961 w 2258548"/>
                <a:gd name="connsiteY5" fmla="*/ 2816823 h 2816823"/>
                <a:gd name="connsiteX6" fmla="*/ 0 w 2258548"/>
                <a:gd name="connsiteY6" fmla="*/ 2812926 h 2816823"/>
                <a:gd name="connsiteX0" fmla="*/ 2247081 w 2258548"/>
                <a:gd name="connsiteY0" fmla="*/ 0 h 2367396"/>
                <a:gd name="connsiteX1" fmla="*/ 2258548 w 2258548"/>
                <a:gd name="connsiteY1" fmla="*/ 963140 h 2367396"/>
                <a:gd name="connsiteX2" fmla="*/ 2247081 w 2258548"/>
                <a:gd name="connsiteY2" fmla="*/ 1914072 h 2367396"/>
                <a:gd name="connsiteX3" fmla="*/ 1797654 w 2258548"/>
                <a:gd name="connsiteY3" fmla="*/ 2363499 h 2367396"/>
                <a:gd name="connsiteX4" fmla="*/ 837961 w 2258548"/>
                <a:gd name="connsiteY4" fmla="*/ 2367396 h 2367396"/>
                <a:gd name="connsiteX5" fmla="*/ 0 w 2258548"/>
                <a:gd name="connsiteY5" fmla="*/ 2363499 h 2367396"/>
                <a:gd name="connsiteX0" fmla="*/ 2279738 w 2279738"/>
                <a:gd name="connsiteY0" fmla="*/ 0 h 2351067"/>
                <a:gd name="connsiteX1" fmla="*/ 2258548 w 2279738"/>
                <a:gd name="connsiteY1" fmla="*/ 946811 h 2351067"/>
                <a:gd name="connsiteX2" fmla="*/ 2247081 w 2279738"/>
                <a:gd name="connsiteY2" fmla="*/ 1897743 h 2351067"/>
                <a:gd name="connsiteX3" fmla="*/ 1797654 w 2279738"/>
                <a:gd name="connsiteY3" fmla="*/ 2347170 h 2351067"/>
                <a:gd name="connsiteX4" fmla="*/ 837961 w 2279738"/>
                <a:gd name="connsiteY4" fmla="*/ 2351067 h 2351067"/>
                <a:gd name="connsiteX5" fmla="*/ 0 w 2279738"/>
                <a:gd name="connsiteY5" fmla="*/ 2347170 h 2351067"/>
                <a:gd name="connsiteX0" fmla="*/ 2279738 w 2279738"/>
                <a:gd name="connsiteY0" fmla="*/ 0 h 2351067"/>
                <a:gd name="connsiteX1" fmla="*/ 2258548 w 2279738"/>
                <a:gd name="connsiteY1" fmla="*/ 946811 h 2351067"/>
                <a:gd name="connsiteX2" fmla="*/ 2263410 w 2279738"/>
                <a:gd name="connsiteY2" fmla="*/ 1897743 h 2351067"/>
                <a:gd name="connsiteX3" fmla="*/ 1797654 w 2279738"/>
                <a:gd name="connsiteY3" fmla="*/ 2347170 h 2351067"/>
                <a:gd name="connsiteX4" fmla="*/ 837961 w 2279738"/>
                <a:gd name="connsiteY4" fmla="*/ 2351067 h 2351067"/>
                <a:gd name="connsiteX5" fmla="*/ 0 w 2279738"/>
                <a:gd name="connsiteY5" fmla="*/ 2347170 h 2351067"/>
                <a:gd name="connsiteX0" fmla="*/ 1441777 w 1441777"/>
                <a:gd name="connsiteY0" fmla="*/ 0 h 2351067"/>
                <a:gd name="connsiteX1" fmla="*/ 1420587 w 1441777"/>
                <a:gd name="connsiteY1" fmla="*/ 946811 h 2351067"/>
                <a:gd name="connsiteX2" fmla="*/ 1425449 w 1441777"/>
                <a:gd name="connsiteY2" fmla="*/ 1897743 h 2351067"/>
                <a:gd name="connsiteX3" fmla="*/ 959693 w 1441777"/>
                <a:gd name="connsiteY3" fmla="*/ 2347170 h 2351067"/>
                <a:gd name="connsiteX4" fmla="*/ 0 w 1441777"/>
                <a:gd name="connsiteY4" fmla="*/ 2351067 h 2351067"/>
                <a:gd name="connsiteX0" fmla="*/ 1409120 w 1425449"/>
                <a:gd name="connsiteY0" fmla="*/ 0 h 2334739"/>
                <a:gd name="connsiteX1" fmla="*/ 1420587 w 1425449"/>
                <a:gd name="connsiteY1" fmla="*/ 930483 h 2334739"/>
                <a:gd name="connsiteX2" fmla="*/ 1425449 w 1425449"/>
                <a:gd name="connsiteY2" fmla="*/ 1881415 h 2334739"/>
                <a:gd name="connsiteX3" fmla="*/ 959693 w 1425449"/>
                <a:gd name="connsiteY3" fmla="*/ 2330842 h 2334739"/>
                <a:gd name="connsiteX4" fmla="*/ 0 w 1425449"/>
                <a:gd name="connsiteY4" fmla="*/ 2334739 h 2334739"/>
                <a:gd name="connsiteX0" fmla="*/ 1409120 w 1425449"/>
                <a:gd name="connsiteY0" fmla="*/ 0 h 2334739"/>
                <a:gd name="connsiteX1" fmla="*/ 1420587 w 1425449"/>
                <a:gd name="connsiteY1" fmla="*/ 930483 h 2334739"/>
                <a:gd name="connsiteX2" fmla="*/ 1425449 w 1425449"/>
                <a:gd name="connsiteY2" fmla="*/ 1881415 h 2334739"/>
                <a:gd name="connsiteX3" fmla="*/ 959693 w 1425449"/>
                <a:gd name="connsiteY3" fmla="*/ 2330842 h 2334739"/>
                <a:gd name="connsiteX4" fmla="*/ 0 w 1425449"/>
                <a:gd name="connsiteY4" fmla="*/ 2334739 h 2334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449" h="2334739">
                  <a:moveTo>
                    <a:pt x="1409120" y="0"/>
                  </a:moveTo>
                  <a:lnTo>
                    <a:pt x="1420587" y="930483"/>
                  </a:lnTo>
                  <a:cubicBezTo>
                    <a:pt x="1422208" y="1247460"/>
                    <a:pt x="1423828" y="1564438"/>
                    <a:pt x="1425449" y="1881415"/>
                  </a:cubicBezTo>
                  <a:cubicBezTo>
                    <a:pt x="1425449" y="2204716"/>
                    <a:pt x="1207905" y="2330842"/>
                    <a:pt x="959693" y="2330842"/>
                  </a:cubicBezTo>
                  <a:lnTo>
                    <a:pt x="0" y="2334739"/>
                  </a:lnTo>
                </a:path>
              </a:pathLst>
            </a:custGeom>
            <a:noFill/>
            <a:ln w="76200">
              <a:solidFill>
                <a:srgbClr val="7682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p:cNvCxnSpPr/>
            <p:nvPr/>
          </p:nvCxnSpPr>
          <p:spPr>
            <a:xfrm>
              <a:off x="13092354" y="1878220"/>
              <a:ext cx="1988621" cy="0"/>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p:nvPr/>
          </p:nvCxnSpPr>
          <p:spPr>
            <a:xfrm>
              <a:off x="17605016" y="2648857"/>
              <a:ext cx="0" cy="866222"/>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p:nvPr/>
          </p:nvCxnSpPr>
          <p:spPr>
            <a:xfrm>
              <a:off x="17605016" y="5338341"/>
              <a:ext cx="0" cy="866222"/>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p:nvPr/>
          </p:nvCxnSpPr>
          <p:spPr>
            <a:xfrm>
              <a:off x="17605016" y="9275945"/>
              <a:ext cx="0" cy="699311"/>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34" name="Diamond 33"/>
            <p:cNvSpPr/>
            <p:nvPr/>
          </p:nvSpPr>
          <p:spPr>
            <a:xfrm>
              <a:off x="15256416" y="6296144"/>
              <a:ext cx="4697201" cy="2526451"/>
            </a:xfrm>
            <a:prstGeom prst="diamond">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Has Children?</a:t>
              </a:r>
            </a:p>
          </p:txBody>
        </p:sp>
        <p:sp>
          <p:nvSpPr>
            <p:cNvPr id="31" name="Rectangle 30"/>
            <p:cNvSpPr/>
            <p:nvPr/>
          </p:nvSpPr>
          <p:spPr>
            <a:xfrm>
              <a:off x="15391922" y="3583683"/>
              <a:ext cx="4426190" cy="1972542"/>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LayoutChildren Invoked</a:t>
              </a:r>
            </a:p>
          </p:txBody>
        </p:sp>
        <p:sp>
          <p:nvSpPr>
            <p:cNvPr id="24" name="Rectangle 23"/>
            <p:cNvSpPr/>
            <p:nvPr/>
          </p:nvSpPr>
          <p:spPr>
            <a:xfrm>
              <a:off x="15395867" y="457200"/>
              <a:ext cx="4426190" cy="2431965"/>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Layout called</a:t>
              </a:r>
            </a:p>
          </p:txBody>
        </p:sp>
        <p:sp>
          <p:nvSpPr>
            <p:cNvPr id="40" name="Oval 39"/>
            <p:cNvSpPr/>
            <p:nvPr/>
          </p:nvSpPr>
          <p:spPr>
            <a:xfrm>
              <a:off x="20159796" y="457200"/>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6</a:t>
              </a:r>
              <a:endParaRPr kumimoji="0" lang="en-US" sz="1836"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sp>
          <p:nvSpPr>
            <p:cNvPr id="41" name="Oval 40"/>
            <p:cNvSpPr/>
            <p:nvPr/>
          </p:nvSpPr>
          <p:spPr>
            <a:xfrm>
              <a:off x="14382197" y="3515079"/>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Open Sans" charset="0"/>
                  <a:cs typeface="Segoe UI" charset="0"/>
                </a:rPr>
                <a:t>7</a:t>
              </a:r>
              <a:endParaRPr kumimoji="0" lang="en-US" sz="1836"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sp>
          <p:nvSpPr>
            <p:cNvPr id="43" name="Oval 42"/>
            <p:cNvSpPr/>
            <p:nvPr/>
          </p:nvSpPr>
          <p:spPr>
            <a:xfrm>
              <a:off x="19128445" y="6296144"/>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8</a:t>
              </a:r>
              <a:endParaRPr kumimoji="0" lang="en-US" sz="1836"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sp>
          <p:nvSpPr>
            <p:cNvPr id="45" name="Rounded Rectangle 29"/>
            <p:cNvSpPr/>
            <p:nvPr/>
          </p:nvSpPr>
          <p:spPr>
            <a:xfrm flipH="1">
              <a:off x="19953615" y="1723869"/>
              <a:ext cx="1494601" cy="5850531"/>
            </a:xfrm>
            <a:custGeom>
              <a:avLst/>
              <a:gdLst>
                <a:gd name="connsiteX0" fmla="*/ 0 w 2812432"/>
                <a:gd name="connsiteY0" fmla="*/ 468748 h 2867879"/>
                <a:gd name="connsiteX1" fmla="*/ 468748 w 2812432"/>
                <a:gd name="connsiteY1" fmla="*/ 0 h 2867879"/>
                <a:gd name="connsiteX2" fmla="*/ 2343684 w 2812432"/>
                <a:gd name="connsiteY2" fmla="*/ 0 h 2867879"/>
                <a:gd name="connsiteX3" fmla="*/ 2812432 w 2812432"/>
                <a:gd name="connsiteY3" fmla="*/ 468748 h 2867879"/>
                <a:gd name="connsiteX4" fmla="*/ 2812432 w 2812432"/>
                <a:gd name="connsiteY4" fmla="*/ 2399131 h 2867879"/>
                <a:gd name="connsiteX5" fmla="*/ 2343684 w 2812432"/>
                <a:gd name="connsiteY5" fmla="*/ 2867879 h 2867879"/>
                <a:gd name="connsiteX6" fmla="*/ 468748 w 2812432"/>
                <a:gd name="connsiteY6" fmla="*/ 2867879 h 2867879"/>
                <a:gd name="connsiteX7" fmla="*/ 0 w 2812432"/>
                <a:gd name="connsiteY7" fmla="*/ 2399131 h 2867879"/>
                <a:gd name="connsiteX8" fmla="*/ 0 w 2812432"/>
                <a:gd name="connsiteY8" fmla="*/ 468748 h 2867879"/>
                <a:gd name="connsiteX0" fmla="*/ 2343684 w 2812432"/>
                <a:gd name="connsiteY0" fmla="*/ 2867879 h 2959319"/>
                <a:gd name="connsiteX1" fmla="*/ 468748 w 2812432"/>
                <a:gd name="connsiteY1" fmla="*/ 2867879 h 2959319"/>
                <a:gd name="connsiteX2" fmla="*/ 0 w 2812432"/>
                <a:gd name="connsiteY2" fmla="*/ 2399131 h 2959319"/>
                <a:gd name="connsiteX3" fmla="*/ 0 w 2812432"/>
                <a:gd name="connsiteY3" fmla="*/ 468748 h 2959319"/>
                <a:gd name="connsiteX4" fmla="*/ 468748 w 2812432"/>
                <a:gd name="connsiteY4" fmla="*/ 0 h 2959319"/>
                <a:gd name="connsiteX5" fmla="*/ 2343684 w 2812432"/>
                <a:gd name="connsiteY5" fmla="*/ 0 h 2959319"/>
                <a:gd name="connsiteX6" fmla="*/ 2812432 w 2812432"/>
                <a:gd name="connsiteY6" fmla="*/ 468748 h 2959319"/>
                <a:gd name="connsiteX7" fmla="*/ 2812432 w 2812432"/>
                <a:gd name="connsiteY7" fmla="*/ 2399131 h 2959319"/>
                <a:gd name="connsiteX8" fmla="*/ 2435124 w 2812432"/>
                <a:gd name="connsiteY8" fmla="*/ 2959319 h 295931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7" fmla="*/ 2812432 w 2812432"/>
                <a:gd name="connsiteY7" fmla="*/ 2399131 h 286787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2343684 w 2343684"/>
                <a:gd name="connsiteY5" fmla="*/ 0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32657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0 h 2867879"/>
                <a:gd name="connsiteX0" fmla="*/ 468748 w 939427"/>
                <a:gd name="connsiteY0" fmla="*/ 2867879 h 2867879"/>
                <a:gd name="connsiteX1" fmla="*/ 0 w 939427"/>
                <a:gd name="connsiteY1" fmla="*/ 2399131 h 2867879"/>
                <a:gd name="connsiteX2" fmla="*/ 0 w 939427"/>
                <a:gd name="connsiteY2" fmla="*/ 468748 h 2867879"/>
                <a:gd name="connsiteX3" fmla="*/ 468748 w 939427"/>
                <a:gd name="connsiteY3" fmla="*/ 0 h 2867879"/>
                <a:gd name="connsiteX4" fmla="*/ 939427 w 939427"/>
                <a:gd name="connsiteY4" fmla="*/ 0 h 286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427" h="2867879">
                  <a:moveTo>
                    <a:pt x="468748" y="2867879"/>
                  </a:moveTo>
                  <a:cubicBezTo>
                    <a:pt x="209866" y="2867879"/>
                    <a:pt x="0" y="2658013"/>
                    <a:pt x="0" y="2399131"/>
                  </a:cubicBezTo>
                  <a:lnTo>
                    <a:pt x="0" y="468748"/>
                  </a:lnTo>
                  <a:cubicBezTo>
                    <a:pt x="0" y="209866"/>
                    <a:pt x="209866" y="0"/>
                    <a:pt x="468748" y="0"/>
                  </a:cubicBezTo>
                  <a:lnTo>
                    <a:pt x="939427" y="0"/>
                  </a:lnTo>
                </a:path>
              </a:pathLst>
            </a:cu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a:ea typeface="+mn-ea"/>
                <a:cs typeface="+mn-cs"/>
              </a:endParaRPr>
            </a:p>
          </p:txBody>
        </p:sp>
        <p:sp>
          <p:nvSpPr>
            <p:cNvPr id="46" name="TextBox 45"/>
            <p:cNvSpPr txBox="1"/>
            <p:nvPr/>
          </p:nvSpPr>
          <p:spPr>
            <a:xfrm>
              <a:off x="19818111" y="7297759"/>
              <a:ext cx="934050" cy="611963"/>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76828C"/>
                  </a:solidFill>
                  <a:effectLst/>
                  <a:uLnTx/>
                  <a:uFillTx/>
                  <a:latin typeface="Segoe UI Semibold" charset="0"/>
                  <a:ea typeface="Segoe UI Semibold" charset="0"/>
                  <a:cs typeface="Segoe UI Semibold" charset="0"/>
                </a:rPr>
                <a:t>Yes</a:t>
              </a:r>
            </a:p>
          </p:txBody>
        </p:sp>
        <p:sp>
          <p:nvSpPr>
            <p:cNvPr id="47" name="TextBox 46"/>
            <p:cNvSpPr txBox="1"/>
            <p:nvPr/>
          </p:nvSpPr>
          <p:spPr>
            <a:xfrm>
              <a:off x="17137991" y="8822595"/>
              <a:ext cx="934050" cy="611963"/>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76828C"/>
                  </a:solidFill>
                  <a:effectLst/>
                  <a:uLnTx/>
                  <a:uFillTx/>
                  <a:latin typeface="Segoe UI Semibold" charset="0"/>
                  <a:ea typeface="Segoe UI Semibold" charset="0"/>
                  <a:cs typeface="Segoe UI Semibold" charset="0"/>
                </a:rPr>
                <a:t>No</a:t>
              </a:r>
            </a:p>
          </p:txBody>
        </p:sp>
        <p:sp>
          <p:nvSpPr>
            <p:cNvPr id="54" name="Rectangle 53"/>
            <p:cNvSpPr/>
            <p:nvPr/>
          </p:nvSpPr>
          <p:spPr>
            <a:xfrm>
              <a:off x="15391921" y="10029989"/>
              <a:ext cx="4426190" cy="1972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Layout Cycle Completed</a:t>
              </a:r>
            </a:p>
          </p:txBody>
        </p:sp>
        <p:sp>
          <p:nvSpPr>
            <p:cNvPr id="55" name="Oval 54"/>
            <p:cNvSpPr/>
            <p:nvPr/>
          </p:nvSpPr>
          <p:spPr>
            <a:xfrm>
              <a:off x="14382197" y="9975256"/>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charset="0"/>
                  <a:ea typeface="Segoe UI" charset="0"/>
                  <a:cs typeface="Segoe UI" charset="0"/>
                </a:rPr>
                <a:t>9</a:t>
              </a:r>
              <a:endParaRPr kumimoji="0" lang="en-US" sz="1836"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grpSp>
      <p:sp>
        <p:nvSpPr>
          <p:cNvPr id="57" name="Title 1"/>
          <p:cNvSpPr>
            <a:spLocks noGrp="1"/>
          </p:cNvSpPr>
          <p:nvPr>
            <p:ph type="title"/>
          </p:nvPr>
        </p:nvSpPr>
        <p:spPr>
          <a:xfrm>
            <a:off x="681682" y="2914385"/>
            <a:ext cx="4884345" cy="1165754"/>
          </a:xfrm>
        </p:spPr>
        <p:txBody>
          <a:bodyPr>
            <a:normAutofit fontScale="90000"/>
          </a:bodyPr>
          <a:lstStyle/>
          <a:p>
            <a:r>
              <a:rPr lang="en-US" dirty="0"/>
              <a:t>Layout Lifecycle:</a:t>
            </a:r>
            <a:br>
              <a:rPr lang="en-US" dirty="0"/>
            </a:br>
            <a:r>
              <a:rPr lang="en-US" dirty="0"/>
              <a:t>Layout Loop</a:t>
            </a:r>
          </a:p>
        </p:txBody>
      </p:sp>
    </p:spTree>
    <p:extLst>
      <p:ext uri="{BB962C8B-B14F-4D97-AF65-F5344CB8AC3E}">
        <p14:creationId xmlns:p14="http://schemas.microsoft.com/office/powerpoint/2010/main" val="3848962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77083E-6 1.66667E-6 L 0.34453 1.66667E-6 " pathEditMode="relative" rAng="0" ptsTypes="AA">
                                      <p:cBhvr>
                                        <p:cTn id="6" dur="500" spd="-100000" fill="hold"/>
                                        <p:tgtEl>
                                          <p:spTgt spid="10"/>
                                        </p:tgtEl>
                                        <p:attrNameLst>
                                          <p:attrName>ppt_x</p:attrName>
                                          <p:attrName>ppt_y</p:attrName>
                                        </p:attrNameLst>
                                      </p:cBhvr>
                                      <p:rCtr x="17227" y="0"/>
                                    </p:animMotion>
                                  </p:childTnLst>
                                </p:cTn>
                              </p:par>
                              <p:par>
                                <p:cTn id="7" presetID="26" presetClass="emph" presetSubtype="0" fill="hold" grpId="0" nodeType="withEffect">
                                  <p:stCondLst>
                                    <p:cond delay="0"/>
                                  </p:stCondLst>
                                  <p:childTnLst>
                                    <p:animEffect transition="out" filter="fade">
                                      <p:cBhvr>
                                        <p:cTn id="8" dur="500" tmFilter="0, 0; .2, .5; .8, .5; 1, 0"/>
                                        <p:tgtEl>
                                          <p:spTgt spid="57"/>
                                        </p:tgtEl>
                                      </p:cBhvr>
                                    </p:animEffect>
                                    <p:animScale>
                                      <p:cBhvr>
                                        <p:cTn id="9" dur="250" autoRev="1" fill="hold"/>
                                        <p:tgtEl>
                                          <p:spTgt spid="57"/>
                                        </p:tgtEl>
                                      </p:cBhvr>
                                      <p:by x="105000" y="105000"/>
                                    </p:animScale>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547442" y="-249120"/>
          <a:ext cx="6843349" cy="371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2547442" y="3181071"/>
          <a:ext cx="6843349" cy="37112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itle 1"/>
          <p:cNvSpPr>
            <a:spLocks noGrp="1"/>
          </p:cNvSpPr>
          <p:nvPr>
            <p:ph type="title"/>
          </p:nvPr>
        </p:nvSpPr>
        <p:spPr>
          <a:xfrm>
            <a:off x="681682" y="51293"/>
            <a:ext cx="11476253" cy="1165754"/>
          </a:xfrm>
        </p:spPr>
        <p:txBody>
          <a:bodyPr/>
          <a:lstStyle/>
          <a:p>
            <a:r>
              <a:rPr lang="en-US" dirty="0">
                <a:solidFill>
                  <a:schemeClr val="bg1"/>
                </a:solidFill>
              </a:rPr>
              <a:t>Forms</a:t>
            </a:r>
          </a:p>
        </p:txBody>
      </p:sp>
      <p:sp>
        <p:nvSpPr>
          <p:cNvPr id="9" name="Title 1"/>
          <p:cNvSpPr txBox="1">
            <a:spLocks/>
          </p:cNvSpPr>
          <p:nvPr/>
        </p:nvSpPr>
        <p:spPr>
          <a:xfrm>
            <a:off x="681682" y="3080124"/>
            <a:ext cx="11476253" cy="1165754"/>
          </a:xfrm>
          <a:prstGeom prst="rect">
            <a:avLst/>
          </a:prstGeom>
          <a:ln w="12700">
            <a:miter lim="400000"/>
          </a:ln>
        </p:spPr>
        <p:txBody>
          <a:bodyPr vert="horz" lIns="0" tIns="0" rIns="0" bIns="0" rtlCol="0" anchor="ctr">
            <a:normAutofit/>
          </a:bodyPr>
          <a:lstStyle>
            <a:lvl1pPr algn="l" defTabSz="914400" rtl="0" eaLnBrk="1" latinLnBrk="0" hangingPunct="1">
              <a:lnSpc>
                <a:spcPct val="90000"/>
              </a:lnSpc>
              <a:spcBef>
                <a:spcPct val="0"/>
              </a:spcBef>
              <a:buNone/>
              <a:defRPr lang="en-US" sz="8000" b="1" i="0" kern="1200" dirty="0">
                <a:solidFill>
                  <a:schemeClr val="bg1"/>
                </a:solidFill>
                <a:latin typeface="Segoe UI"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80" b="1" i="0" u="none" strike="noStrike" kern="1200" cap="none" spc="0" normalizeH="0" baseline="0" noProof="0" dirty="0">
                <a:ln>
                  <a:noFill/>
                </a:ln>
                <a:solidFill>
                  <a:srgbClr val="FFFFFF"/>
                </a:solidFill>
                <a:effectLst/>
                <a:uLnTx/>
                <a:uFillTx/>
                <a:latin typeface="Segoe UI" charset="0"/>
                <a:cs typeface="Segoe UI" charset="0"/>
              </a:rPr>
              <a:t>UWP</a:t>
            </a:r>
          </a:p>
        </p:txBody>
      </p:sp>
      <p:cxnSp>
        <p:nvCxnSpPr>
          <p:cNvPr id="10" name="Straight Connector 9"/>
          <p:cNvCxnSpPr/>
          <p:nvPr/>
        </p:nvCxnSpPr>
        <p:spPr>
          <a:xfrm>
            <a:off x="454408" y="3181071"/>
            <a:ext cx="11580890" cy="0"/>
          </a:xfrm>
          <a:prstGeom prst="line">
            <a:avLst/>
          </a:prstGeom>
          <a:ln>
            <a:solidFill>
              <a:schemeClr val="bg1">
                <a:lumMod val="95000"/>
                <a:alpha val="50000"/>
              </a:schemeClr>
            </a:solidFill>
          </a:ln>
          <a:effectLst>
            <a:outerShdw blurRad="50800" dist="38100" dir="5400000" algn="t"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93362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3951"/>
        </a:solidFill>
        <a:effectLst/>
      </p:bgPr>
    </p:bg>
    <p:spTree>
      <p:nvGrpSpPr>
        <p:cNvPr id="1" name=""/>
        <p:cNvGrpSpPr/>
        <p:nvPr/>
      </p:nvGrpSpPr>
      <p:grpSpPr>
        <a:xfrm>
          <a:off x="0" y="0"/>
          <a:ext cx="0" cy="0"/>
          <a:chOff x="0" y="0"/>
          <a:chExt cx="0" cy="0"/>
        </a:xfrm>
      </p:grpSpPr>
      <p:graphicFrame>
        <p:nvGraphicFramePr>
          <p:cNvPr id="4" name="Diagram 3"/>
          <p:cNvGraphicFramePr/>
          <p:nvPr>
            <p:extLst/>
          </p:nvPr>
        </p:nvGraphicFramePr>
        <p:xfrm>
          <a:off x="2547442" y="-249120"/>
          <a:ext cx="6843349" cy="371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2547442" y="3181071"/>
          <a:ext cx="6843349" cy="37112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itle 1"/>
          <p:cNvSpPr>
            <a:spLocks noGrp="1"/>
          </p:cNvSpPr>
          <p:nvPr>
            <p:ph type="title"/>
          </p:nvPr>
        </p:nvSpPr>
        <p:spPr>
          <a:xfrm>
            <a:off x="681682" y="51293"/>
            <a:ext cx="11476253" cy="1165754"/>
          </a:xfrm>
        </p:spPr>
        <p:txBody>
          <a:bodyPr/>
          <a:lstStyle/>
          <a:p>
            <a:r>
              <a:rPr lang="en-US" dirty="0">
                <a:solidFill>
                  <a:schemeClr val="bg1"/>
                </a:solidFill>
              </a:rPr>
              <a:t>Forms</a:t>
            </a:r>
          </a:p>
        </p:txBody>
      </p:sp>
      <p:sp>
        <p:nvSpPr>
          <p:cNvPr id="9" name="Title 1"/>
          <p:cNvSpPr txBox="1">
            <a:spLocks/>
          </p:cNvSpPr>
          <p:nvPr/>
        </p:nvSpPr>
        <p:spPr>
          <a:xfrm>
            <a:off x="681682" y="3080124"/>
            <a:ext cx="11476253" cy="1165754"/>
          </a:xfrm>
          <a:prstGeom prst="rect">
            <a:avLst/>
          </a:prstGeom>
          <a:ln w="12700">
            <a:miter lim="400000"/>
          </a:ln>
        </p:spPr>
        <p:txBody>
          <a:bodyPr vert="horz" lIns="0" tIns="0" rIns="0" bIns="0" rtlCol="0" anchor="ctr">
            <a:normAutofit/>
          </a:bodyPr>
          <a:lstStyle>
            <a:lvl1pPr algn="l" defTabSz="914400" rtl="0" eaLnBrk="1" latinLnBrk="0" hangingPunct="1">
              <a:lnSpc>
                <a:spcPct val="90000"/>
              </a:lnSpc>
              <a:spcBef>
                <a:spcPct val="0"/>
              </a:spcBef>
              <a:buNone/>
              <a:defRPr lang="en-US" sz="8000" b="1" i="0" kern="1200" dirty="0">
                <a:solidFill>
                  <a:schemeClr val="bg1"/>
                </a:solidFill>
                <a:latin typeface="Segoe UI"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80" b="1" i="0" u="none" strike="noStrike" kern="1200" cap="none" spc="0" normalizeH="0" baseline="0" noProof="0" dirty="0" err="1">
                <a:ln>
                  <a:noFill/>
                </a:ln>
                <a:solidFill>
                  <a:srgbClr val="FFFFFF"/>
                </a:solidFill>
                <a:effectLst/>
                <a:uLnTx/>
                <a:uFillTx/>
                <a:latin typeface="Segoe UI" charset="0"/>
                <a:cs typeface="Segoe UI" charset="0"/>
              </a:rPr>
              <a:t>UWP+Compression</a:t>
            </a:r>
            <a:endParaRPr kumimoji="0" lang="en-US" sz="4080" b="1" i="0" u="none" strike="noStrike" kern="1200" cap="none" spc="0" normalizeH="0" baseline="0" noProof="0" dirty="0">
              <a:ln>
                <a:noFill/>
              </a:ln>
              <a:solidFill>
                <a:srgbClr val="FFFFFF"/>
              </a:solidFill>
              <a:effectLst/>
              <a:uLnTx/>
              <a:uFillTx/>
              <a:latin typeface="Segoe UI" charset="0"/>
              <a:cs typeface="Segoe UI" charset="0"/>
            </a:endParaRPr>
          </a:p>
        </p:txBody>
      </p:sp>
      <p:cxnSp>
        <p:nvCxnSpPr>
          <p:cNvPr id="10" name="Straight Connector 9"/>
          <p:cNvCxnSpPr/>
          <p:nvPr/>
        </p:nvCxnSpPr>
        <p:spPr>
          <a:xfrm>
            <a:off x="454408" y="3181071"/>
            <a:ext cx="11580890" cy="0"/>
          </a:xfrm>
          <a:prstGeom prst="line">
            <a:avLst/>
          </a:prstGeom>
          <a:ln>
            <a:solidFill>
              <a:schemeClr val="bg1">
                <a:lumMod val="95000"/>
                <a:alpha val="50000"/>
              </a:schemeClr>
            </a:solidFill>
          </a:ln>
          <a:effectLst>
            <a:outerShdw blurRad="50800" dist="38100" dir="5400000" algn="t"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719492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Fast Renderers</a:t>
            </a:r>
          </a:p>
        </p:txBody>
      </p:sp>
    </p:spTree>
    <p:extLst>
      <p:ext uri="{BB962C8B-B14F-4D97-AF65-F5344CB8AC3E}">
        <p14:creationId xmlns:p14="http://schemas.microsoft.com/office/powerpoint/2010/main" val="29746191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547442" y="-249120"/>
          <a:ext cx="6843349" cy="371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2547442" y="3181071"/>
          <a:ext cx="6843349" cy="37112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7" name="Straight Connector 6"/>
          <p:cNvCxnSpPr/>
          <p:nvPr/>
        </p:nvCxnSpPr>
        <p:spPr>
          <a:xfrm>
            <a:off x="454408" y="3181071"/>
            <a:ext cx="11580890" cy="0"/>
          </a:xfrm>
          <a:prstGeom prst="line">
            <a:avLst/>
          </a:prstGeom>
          <a:ln>
            <a:solidFill>
              <a:schemeClr val="bg1">
                <a:lumMod val="95000"/>
                <a:alpha val="50000"/>
              </a:schemeClr>
            </a:solidFill>
          </a:ln>
          <a:effectLst>
            <a:outerShdw blurRad="50800" dist="38100" dir="5400000" algn="t"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8" name="Title 1"/>
          <p:cNvSpPr>
            <a:spLocks noGrp="1"/>
          </p:cNvSpPr>
          <p:nvPr>
            <p:ph type="title"/>
          </p:nvPr>
        </p:nvSpPr>
        <p:spPr>
          <a:xfrm>
            <a:off x="681682" y="51293"/>
            <a:ext cx="11476253" cy="1165754"/>
          </a:xfrm>
        </p:spPr>
        <p:txBody>
          <a:bodyPr/>
          <a:lstStyle/>
          <a:p>
            <a:r>
              <a:rPr lang="en-US" dirty="0">
                <a:solidFill>
                  <a:schemeClr val="bg1"/>
                </a:solidFill>
              </a:rPr>
              <a:t>Forms</a:t>
            </a:r>
          </a:p>
        </p:txBody>
      </p:sp>
      <p:sp>
        <p:nvSpPr>
          <p:cNvPr id="9" name="Title 1"/>
          <p:cNvSpPr txBox="1">
            <a:spLocks/>
          </p:cNvSpPr>
          <p:nvPr/>
        </p:nvSpPr>
        <p:spPr>
          <a:xfrm>
            <a:off x="681682" y="3080124"/>
            <a:ext cx="11476253" cy="1165754"/>
          </a:xfrm>
          <a:prstGeom prst="rect">
            <a:avLst/>
          </a:prstGeom>
          <a:ln w="12700">
            <a:miter lim="400000"/>
          </a:ln>
        </p:spPr>
        <p:txBody>
          <a:bodyPr vert="horz" lIns="0" tIns="0" rIns="0" bIns="0" rtlCol="0" anchor="ctr">
            <a:normAutofit/>
          </a:bodyPr>
          <a:lstStyle>
            <a:lvl1pPr algn="l" defTabSz="914400" rtl="0" eaLnBrk="1" latinLnBrk="0" hangingPunct="1">
              <a:lnSpc>
                <a:spcPct val="90000"/>
              </a:lnSpc>
              <a:spcBef>
                <a:spcPct val="0"/>
              </a:spcBef>
              <a:buNone/>
              <a:defRPr lang="en-US" sz="8000" b="1" i="0" kern="1200" dirty="0">
                <a:solidFill>
                  <a:schemeClr val="bg1"/>
                </a:solidFill>
                <a:latin typeface="Segoe UI"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80" b="1" i="0" u="none" strike="noStrike" kern="1200" cap="none" spc="0" normalizeH="0" baseline="0" noProof="0" dirty="0" err="1">
                <a:ln>
                  <a:noFill/>
                </a:ln>
                <a:solidFill>
                  <a:srgbClr val="FFFFFF"/>
                </a:solidFill>
                <a:effectLst/>
                <a:uLnTx/>
                <a:uFillTx/>
                <a:latin typeface="Segoe UI" charset="0"/>
                <a:cs typeface="Segoe UI" charset="0"/>
              </a:rPr>
              <a:t>UWP+Compression</a:t>
            </a:r>
            <a:endParaRPr kumimoji="0" lang="en-US" sz="4080" b="1" i="0" u="none" strike="noStrike" kern="1200" cap="none" spc="0" normalizeH="0" baseline="0" noProof="0" dirty="0">
              <a:ln>
                <a:noFill/>
              </a:ln>
              <a:solidFill>
                <a:srgbClr val="FFFFFF"/>
              </a:solidFill>
              <a:effectLst/>
              <a:uLnTx/>
              <a:uFillTx/>
              <a:latin typeface="Segoe UI" charset="0"/>
              <a:cs typeface="Segoe UI" charset="0"/>
            </a:endParaRPr>
          </a:p>
        </p:txBody>
      </p:sp>
    </p:spTree>
    <p:extLst>
      <p:ext uri="{BB962C8B-B14F-4D97-AF65-F5344CB8AC3E}">
        <p14:creationId xmlns:p14="http://schemas.microsoft.com/office/powerpoint/2010/main" val="997367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Glad to be here </a:t>
            </a:r>
            <a:r>
              <a:rPr lang="mr-IN" dirty="0"/>
              <a:t>–</a:t>
            </a:r>
            <a:r>
              <a:rPr lang="en-US" dirty="0"/>
              <a:t> flood photo</a:t>
            </a:r>
          </a:p>
        </p:txBody>
      </p:sp>
      <p:pic>
        <p:nvPicPr>
          <p:cNvPr id="3" name="Picture 2"/>
          <p:cNvPicPr>
            <a:picLocks noChangeAspect="1"/>
          </p:cNvPicPr>
          <p:nvPr/>
        </p:nvPicPr>
        <p:blipFill>
          <a:blip r:embed="rId3"/>
          <a:stretch>
            <a:fillRect/>
          </a:stretch>
        </p:blipFill>
        <p:spPr>
          <a:xfrm>
            <a:off x="0" y="-465138"/>
            <a:ext cx="12466637" cy="8311091"/>
          </a:xfrm>
          <a:prstGeom prst="rect">
            <a:avLst/>
          </a:prstGeom>
        </p:spPr>
      </p:pic>
      <p:sp>
        <p:nvSpPr>
          <p:cNvPr id="2" name="TextBox 1"/>
          <p:cNvSpPr txBox="1"/>
          <p:nvPr/>
        </p:nvSpPr>
        <p:spPr>
          <a:xfrm>
            <a:off x="4541837" y="5859462"/>
            <a:ext cx="7818119" cy="5170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photo credit: stltoday.com</a:t>
            </a:r>
          </a:p>
        </p:txBody>
      </p:sp>
    </p:spTree>
    <p:extLst>
      <p:ext uri="{BB962C8B-B14F-4D97-AF65-F5344CB8AC3E}">
        <p14:creationId xmlns:p14="http://schemas.microsoft.com/office/powerpoint/2010/main" val="190952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547442" y="-249120"/>
          <a:ext cx="6843349" cy="371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nvPr>
        </p:nvGraphicFramePr>
        <p:xfrm>
          <a:off x="2547442" y="3181071"/>
          <a:ext cx="6843349" cy="37112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itle 1"/>
          <p:cNvSpPr>
            <a:spLocks noGrp="1"/>
          </p:cNvSpPr>
          <p:nvPr>
            <p:ph type="title"/>
          </p:nvPr>
        </p:nvSpPr>
        <p:spPr>
          <a:xfrm>
            <a:off x="681682" y="51293"/>
            <a:ext cx="11476253" cy="1165754"/>
          </a:xfrm>
        </p:spPr>
        <p:txBody>
          <a:bodyPr/>
          <a:lstStyle/>
          <a:p>
            <a:r>
              <a:rPr lang="en-US" dirty="0">
                <a:solidFill>
                  <a:schemeClr val="bg1"/>
                </a:solidFill>
              </a:rPr>
              <a:t>Forms</a:t>
            </a:r>
          </a:p>
        </p:txBody>
      </p:sp>
      <p:sp>
        <p:nvSpPr>
          <p:cNvPr id="9" name="Title 1"/>
          <p:cNvSpPr txBox="1">
            <a:spLocks/>
          </p:cNvSpPr>
          <p:nvPr/>
        </p:nvSpPr>
        <p:spPr>
          <a:xfrm>
            <a:off x="681682" y="3080124"/>
            <a:ext cx="11476253" cy="1165754"/>
          </a:xfrm>
          <a:prstGeom prst="rect">
            <a:avLst/>
          </a:prstGeom>
          <a:ln w="12700">
            <a:miter lim="400000"/>
          </a:ln>
        </p:spPr>
        <p:txBody>
          <a:bodyPr vert="horz" lIns="0" tIns="0" rIns="0" bIns="0" rtlCol="0" anchor="ctr">
            <a:normAutofit/>
          </a:bodyPr>
          <a:lstStyle>
            <a:lvl1pPr algn="l" defTabSz="914400" rtl="0" eaLnBrk="1" latinLnBrk="0" hangingPunct="1">
              <a:lnSpc>
                <a:spcPct val="90000"/>
              </a:lnSpc>
              <a:spcBef>
                <a:spcPct val="0"/>
              </a:spcBef>
              <a:buNone/>
              <a:defRPr lang="en-US" sz="8000" b="1" i="0" kern="1200" dirty="0">
                <a:solidFill>
                  <a:schemeClr val="bg1"/>
                </a:solidFill>
                <a:latin typeface="Segoe UI" charset="0"/>
                <a:ea typeface="Segoe UI" charset="0"/>
                <a:cs typeface="Segoe UI"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80" b="1" i="0" u="none" strike="noStrike" kern="1200" cap="none" spc="0" normalizeH="0" baseline="0" noProof="0" dirty="0" err="1">
                <a:ln>
                  <a:noFill/>
                </a:ln>
                <a:solidFill>
                  <a:srgbClr val="FFFFFF"/>
                </a:solidFill>
                <a:effectLst/>
                <a:uLnTx/>
                <a:uFillTx/>
                <a:latin typeface="Segoe UI" charset="0"/>
                <a:cs typeface="Segoe UI" charset="0"/>
              </a:rPr>
              <a:t>UWP+Compression+Fast</a:t>
            </a:r>
            <a:r>
              <a:rPr kumimoji="0" lang="en-US" sz="4080" b="1" i="0" u="none" strike="noStrike" kern="1200" cap="none" spc="0" normalizeH="0" baseline="0" noProof="0" dirty="0">
                <a:ln>
                  <a:noFill/>
                </a:ln>
                <a:solidFill>
                  <a:srgbClr val="FFFFFF"/>
                </a:solidFill>
                <a:effectLst/>
                <a:uLnTx/>
                <a:uFillTx/>
                <a:latin typeface="Segoe UI" charset="0"/>
                <a:cs typeface="Segoe UI" charset="0"/>
              </a:rPr>
              <a:t> Renderers</a:t>
            </a:r>
          </a:p>
        </p:txBody>
      </p:sp>
      <p:cxnSp>
        <p:nvCxnSpPr>
          <p:cNvPr id="10" name="Straight Connector 9"/>
          <p:cNvCxnSpPr/>
          <p:nvPr/>
        </p:nvCxnSpPr>
        <p:spPr>
          <a:xfrm>
            <a:off x="454408" y="3181071"/>
            <a:ext cx="11580890" cy="0"/>
          </a:xfrm>
          <a:prstGeom prst="line">
            <a:avLst/>
          </a:prstGeom>
          <a:ln>
            <a:solidFill>
              <a:schemeClr val="bg1">
                <a:lumMod val="95000"/>
                <a:alpha val="50000"/>
              </a:schemeClr>
            </a:solidFill>
          </a:ln>
          <a:effectLst>
            <a:outerShdw blurRad="50800" dist="38100" dir="5400000" algn="t"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359068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Fast Renderers</a:t>
            </a:r>
            <a:endParaRPr lang="en-US" dirty="0">
              <a:solidFill>
                <a:srgbClr val="1FAECE"/>
              </a:solidFill>
            </a:endParaRPr>
          </a:p>
        </p:txBody>
      </p:sp>
      <p:sp>
        <p:nvSpPr>
          <p:cNvPr id="3" name="TextBox 2"/>
          <p:cNvSpPr txBox="1"/>
          <p:nvPr/>
        </p:nvSpPr>
        <p:spPr>
          <a:xfrm>
            <a:off x="3017837" y="4106862"/>
            <a:ext cx="6172200" cy="185589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Available now in 2.3.5 for Android</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	- Image, Label, and Button only</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Please Test!</a:t>
            </a:r>
          </a:p>
        </p:txBody>
      </p:sp>
    </p:spTree>
    <p:extLst>
      <p:ext uri="{BB962C8B-B14F-4D97-AF65-F5344CB8AC3E}">
        <p14:creationId xmlns:p14="http://schemas.microsoft.com/office/powerpoint/2010/main" val="98507644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Features</a:t>
            </a:r>
            <a:endParaRPr lang="en-US" dirty="0">
              <a:solidFill>
                <a:srgbClr val="1FAECE"/>
              </a:solidFill>
            </a:endParaRPr>
          </a:p>
        </p:txBody>
      </p:sp>
    </p:spTree>
    <p:extLst>
      <p:ext uri="{BB962C8B-B14F-4D97-AF65-F5344CB8AC3E}">
        <p14:creationId xmlns:p14="http://schemas.microsoft.com/office/powerpoint/2010/main" val="77800597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135062"/>
            <a:ext cx="11887200" cy="2105192"/>
          </a:xfrm>
        </p:spPr>
        <p:txBody>
          <a:bodyPr/>
          <a:lstStyle/>
          <a:p>
            <a:r>
              <a:rPr lang="en-US" dirty="0"/>
              <a:t>A CSS </a:t>
            </a:r>
            <a:r>
              <a:rPr lang="en-US" dirty="0" err="1"/>
              <a:t>FlexBox</a:t>
            </a:r>
            <a:r>
              <a:rPr lang="en-US" dirty="0"/>
              <a:t> inspired layout system</a:t>
            </a:r>
          </a:p>
          <a:p>
            <a:r>
              <a:rPr lang="en-US" dirty="0"/>
              <a:t>Used for</a:t>
            </a:r>
          </a:p>
          <a:p>
            <a:pPr lvl="1"/>
            <a:r>
              <a:rPr lang="en-US" dirty="0"/>
              <a:t>Flowing items</a:t>
            </a:r>
          </a:p>
          <a:p>
            <a:pPr lvl="1"/>
            <a:r>
              <a:rPr lang="en-US" dirty="0"/>
              <a:t>Adaptive layout</a:t>
            </a:r>
          </a:p>
        </p:txBody>
      </p:sp>
      <p:sp>
        <p:nvSpPr>
          <p:cNvPr id="2" name="Title 1"/>
          <p:cNvSpPr>
            <a:spLocks noGrp="1"/>
          </p:cNvSpPr>
          <p:nvPr>
            <p:ph type="title"/>
          </p:nvPr>
        </p:nvSpPr>
        <p:spPr/>
        <p:txBody>
          <a:bodyPr/>
          <a:lstStyle/>
          <a:p>
            <a:r>
              <a:rPr lang="en-US" dirty="0" err="1"/>
              <a:t>FlexLayout</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373611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FlexLayout</a:t>
            </a:r>
            <a:r>
              <a:rPr lang="en-US" dirty="0"/>
              <a:t> Example</a:t>
            </a:r>
          </a:p>
        </p:txBody>
      </p:sp>
      <p:sp>
        <p:nvSpPr>
          <p:cNvPr id="5" name="Text Placeholder 4"/>
          <p:cNvSpPr>
            <a:spLocks noGrp="1"/>
          </p:cNvSpPr>
          <p:nvPr>
            <p:ph type="body" sz="quarter" idx="10"/>
          </p:nvPr>
        </p:nvSpPr>
        <p:spPr>
          <a:xfrm>
            <a:off x="274638" y="1221157"/>
            <a:ext cx="11887199" cy="2585323"/>
          </a:xfrm>
        </p:spPr>
        <p:txBody>
          <a:bodyPr/>
          <a:lstStyle/>
          <a:p>
            <a:r>
              <a:rPr lang="en-US" sz="1200" dirty="0">
                <a:solidFill>
                  <a:schemeClr val="tx1"/>
                </a:solidFill>
              </a:rPr>
              <a:t>&lt;?xml version="1.0" encoding="UTF-8"?&gt;</a:t>
            </a:r>
          </a:p>
          <a:p>
            <a:r>
              <a:rPr lang="en-US" sz="1200" dirty="0">
                <a:solidFill>
                  <a:schemeClr val="tx1"/>
                </a:solidFill>
              </a:rPr>
              <a:t>&lt;</a:t>
            </a:r>
            <a:r>
              <a:rPr lang="en-US" sz="1200" dirty="0" err="1">
                <a:solidFill>
                  <a:schemeClr val="tx1"/>
                </a:solidFill>
              </a:rPr>
              <a:t>ContentPage</a:t>
            </a:r>
            <a:r>
              <a:rPr lang="en-US" sz="1200" dirty="0">
                <a:solidFill>
                  <a:schemeClr val="tx1"/>
                </a:solidFill>
              </a:rPr>
              <a:t> </a:t>
            </a:r>
            <a:r>
              <a:rPr lang="en-US" sz="1200" dirty="0" err="1">
                <a:solidFill>
                  <a:schemeClr val="tx1"/>
                </a:solidFill>
              </a:rPr>
              <a:t>xmlns</a:t>
            </a:r>
            <a:r>
              <a:rPr lang="en-US" sz="1200" dirty="0">
                <a:solidFill>
                  <a:schemeClr val="tx1"/>
                </a:solidFill>
              </a:rPr>
              <a:t>="http://xamarin.com/schemas/2014/forms" </a:t>
            </a:r>
          </a:p>
          <a:p>
            <a:r>
              <a:rPr lang="en-US" sz="1200" dirty="0">
                <a:solidFill>
                  <a:schemeClr val="tx1"/>
                </a:solidFill>
              </a:rPr>
              <a:t>	  </a:t>
            </a:r>
            <a:r>
              <a:rPr lang="en-US" sz="1200" dirty="0" err="1">
                <a:solidFill>
                  <a:schemeClr val="tx1"/>
                </a:solidFill>
              </a:rPr>
              <a:t>xmlns:x</a:t>
            </a:r>
            <a:r>
              <a:rPr lang="en-US" sz="1200" dirty="0">
                <a:solidFill>
                  <a:schemeClr val="tx1"/>
                </a:solidFill>
              </a:rPr>
              <a:t>=http://schemas.microsoft.com/winfx/2009/xaml</a:t>
            </a:r>
          </a:p>
          <a:p>
            <a:r>
              <a:rPr lang="en-US" sz="1200" dirty="0">
                <a:solidFill>
                  <a:schemeClr val="tx1"/>
                </a:solidFill>
              </a:rPr>
              <a:t>	  x:Class="FormsFlexLayoutDemo.FlexDemoPage"&gt;</a:t>
            </a:r>
          </a:p>
          <a:p>
            <a:r>
              <a:rPr lang="en-US" sz="1200" dirty="0">
                <a:solidFill>
                  <a:schemeClr val="tx1"/>
                </a:solidFill>
              </a:rPr>
              <a:t>    &lt;</a:t>
            </a:r>
            <a:r>
              <a:rPr lang="en-US" sz="1200" dirty="0" err="1">
                <a:solidFill>
                  <a:schemeClr val="tx1"/>
                </a:solidFill>
              </a:rPr>
              <a:t>FlexLayout</a:t>
            </a:r>
            <a:r>
              <a:rPr lang="en-US" sz="1200" dirty="0">
                <a:solidFill>
                  <a:schemeClr val="tx1"/>
                </a:solidFill>
              </a:rPr>
              <a:t> x:Name="flexbox”&gt;</a:t>
            </a:r>
          </a:p>
          <a:p>
            <a:r>
              <a:rPr lang="en-US" sz="1200" dirty="0">
                <a:solidFill>
                  <a:schemeClr val="tx1"/>
                </a:solidFill>
              </a:rPr>
              <a:t>        &lt;Label Text="Flex Element 1" /&gt;</a:t>
            </a:r>
          </a:p>
          <a:p>
            <a:r>
              <a:rPr lang="en-US" sz="1200" dirty="0">
                <a:solidFill>
                  <a:schemeClr val="tx1"/>
                </a:solidFill>
              </a:rPr>
              <a:t>        &lt;Label Text="Flex Element 2" /&gt;</a:t>
            </a:r>
          </a:p>
          <a:p>
            <a:r>
              <a:rPr lang="en-US" sz="1200" dirty="0">
                <a:solidFill>
                  <a:schemeClr val="tx1"/>
                </a:solidFill>
              </a:rPr>
              <a:t>        &lt;Label Text="Flex Element 3" /&gt;</a:t>
            </a:r>
          </a:p>
          <a:p>
            <a:r>
              <a:rPr lang="en-US" sz="1200" dirty="0">
                <a:solidFill>
                  <a:schemeClr val="tx1"/>
                </a:solidFill>
              </a:rPr>
              <a:t>        &lt;Label Text="Flex Element 4" /&gt;</a:t>
            </a:r>
          </a:p>
          <a:p>
            <a:r>
              <a:rPr lang="en-US" sz="1200" dirty="0">
                <a:solidFill>
                  <a:schemeClr val="tx1"/>
                </a:solidFill>
              </a:rPr>
              <a:t>        &lt;Label Text="Flex Element 5" /&gt;</a:t>
            </a:r>
          </a:p>
          <a:p>
            <a:r>
              <a:rPr lang="en-US" sz="1200" dirty="0">
                <a:solidFill>
                  <a:schemeClr val="tx1"/>
                </a:solidFill>
              </a:rPr>
              <a:t>    &lt;/</a:t>
            </a:r>
            <a:r>
              <a:rPr lang="en-US" sz="1200" dirty="0" err="1">
                <a:solidFill>
                  <a:schemeClr val="tx1"/>
                </a:solidFill>
              </a:rPr>
              <a:t>FlexLayout</a:t>
            </a:r>
            <a:r>
              <a:rPr lang="en-US" sz="1200" dirty="0">
                <a:solidFill>
                  <a:schemeClr val="tx1"/>
                </a:solidFill>
              </a:rPr>
              <a:t>&gt;</a:t>
            </a:r>
          </a:p>
          <a:p>
            <a:r>
              <a:rPr lang="en-US" sz="1200" dirty="0">
                <a:solidFill>
                  <a:schemeClr val="tx1"/>
                </a:solidFill>
              </a:rPr>
              <a:t>&lt;/</a:t>
            </a:r>
            <a:r>
              <a:rPr lang="en-US" sz="1200" dirty="0" err="1">
                <a:solidFill>
                  <a:schemeClr val="tx1"/>
                </a:solidFill>
              </a:rPr>
              <a:t>ContentPage</a:t>
            </a:r>
            <a:r>
              <a:rPr lang="en-US" sz="1200" dirty="0">
                <a:solidFill>
                  <a:schemeClr val="tx1"/>
                </a:solidFill>
              </a:rPr>
              <a:t>&gt;</a:t>
            </a:r>
          </a:p>
        </p:txBody>
      </p:sp>
      <p:sp>
        <p:nvSpPr>
          <p:cNvPr id="2" name="Rectangle 1"/>
          <p:cNvSpPr/>
          <p:nvPr/>
        </p:nvSpPr>
        <p:spPr bwMode="auto">
          <a:xfrm>
            <a:off x="3017837" y="4259262"/>
            <a:ext cx="5943600" cy="190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p:nvSpPr>
        <p:spPr>
          <a:xfrm>
            <a:off x="3170237" y="4564062"/>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Flex Element 1</a:t>
            </a:r>
          </a:p>
        </p:txBody>
      </p:sp>
      <p:sp>
        <p:nvSpPr>
          <p:cNvPr id="7" name="TextBox 6"/>
          <p:cNvSpPr txBox="1"/>
          <p:nvPr/>
        </p:nvSpPr>
        <p:spPr>
          <a:xfrm>
            <a:off x="4999037" y="4564062"/>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Flex Element 2</a:t>
            </a:r>
          </a:p>
        </p:txBody>
      </p:sp>
      <p:sp>
        <p:nvSpPr>
          <p:cNvPr id="8" name="TextBox 7"/>
          <p:cNvSpPr txBox="1"/>
          <p:nvPr/>
        </p:nvSpPr>
        <p:spPr>
          <a:xfrm>
            <a:off x="6827837" y="4564062"/>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Flex Element 3</a:t>
            </a:r>
          </a:p>
        </p:txBody>
      </p:sp>
      <p:sp>
        <p:nvSpPr>
          <p:cNvPr id="9" name="TextBox 8"/>
          <p:cNvSpPr txBox="1"/>
          <p:nvPr/>
        </p:nvSpPr>
        <p:spPr>
          <a:xfrm>
            <a:off x="3170237" y="5275146"/>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Flex Element 4</a:t>
            </a:r>
          </a:p>
        </p:txBody>
      </p:sp>
      <p:sp>
        <p:nvSpPr>
          <p:cNvPr id="10" name="Arrow: Curved Left 9"/>
          <p:cNvSpPr/>
          <p:nvPr/>
        </p:nvSpPr>
        <p:spPr bwMode="auto">
          <a:xfrm>
            <a:off x="8580437" y="4716463"/>
            <a:ext cx="381000" cy="914400"/>
          </a:xfrm>
          <a:prstGeom prst="curvedLeftArrow">
            <a:avLst>
              <a:gd name="adj1" fmla="val 24637"/>
              <a:gd name="adj2" fmla="val 57653"/>
              <a:gd name="adj3" fmla="val 2950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p:cNvSpPr txBox="1"/>
          <p:nvPr/>
        </p:nvSpPr>
        <p:spPr>
          <a:xfrm>
            <a:off x="4999678" y="5275146"/>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Flex Element 5</a:t>
            </a:r>
          </a:p>
        </p:txBody>
      </p:sp>
    </p:spTree>
    <p:extLst>
      <p:ext uri="{BB962C8B-B14F-4D97-AF65-F5344CB8AC3E}">
        <p14:creationId xmlns:p14="http://schemas.microsoft.com/office/powerpoint/2010/main" val="15850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072746" y="1516061"/>
          <a:ext cx="8290983" cy="4744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274637" y="525462"/>
            <a:ext cx="11887200" cy="1181862"/>
          </a:xfrm>
        </p:spPr>
        <p:txBody>
          <a:bodyPr/>
          <a:lstStyle/>
          <a:p>
            <a:r>
              <a:rPr lang="en-US" dirty="0" err="1"/>
              <a:t>FlexLayout</a:t>
            </a:r>
            <a:r>
              <a:rPr lang="en-US" dirty="0"/>
              <a:t> Properties</a:t>
            </a:r>
          </a:p>
        </p:txBody>
      </p:sp>
    </p:spTree>
    <p:extLst>
      <p:ext uri="{BB962C8B-B14F-4D97-AF65-F5344CB8AC3E}">
        <p14:creationId xmlns:p14="http://schemas.microsoft.com/office/powerpoint/2010/main" val="10592650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a:t>ListView</a:t>
            </a:r>
            <a:r>
              <a:rPr lang="en-US" dirty="0"/>
              <a:t> Improvements</a:t>
            </a:r>
            <a:endParaRPr lang="en-US" dirty="0">
              <a:solidFill>
                <a:srgbClr val="1FAECE"/>
              </a:solidFill>
            </a:endParaRPr>
          </a:p>
        </p:txBody>
      </p:sp>
      <p:sp>
        <p:nvSpPr>
          <p:cNvPr id="3" name="TextBox 2"/>
          <p:cNvSpPr txBox="1"/>
          <p:nvPr/>
        </p:nvSpPr>
        <p:spPr>
          <a:xfrm>
            <a:off x="3017837" y="4106862"/>
            <a:ext cx="6172200" cy="1446550"/>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Faster loading</a:t>
            </a:r>
          </a:p>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Direct item insertion</a:t>
            </a:r>
          </a:p>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Remove need to use Cells</a:t>
            </a:r>
          </a:p>
        </p:txBody>
      </p:sp>
    </p:spTree>
    <p:extLst>
      <p:ext uri="{BB962C8B-B14F-4D97-AF65-F5344CB8AC3E}">
        <p14:creationId xmlns:p14="http://schemas.microsoft.com/office/powerpoint/2010/main" val="292047431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Standardized Renderer API</a:t>
            </a:r>
            <a:endParaRPr lang="en-US" dirty="0">
              <a:solidFill>
                <a:srgbClr val="1FAECE"/>
              </a:solidFill>
            </a:endParaRPr>
          </a:p>
        </p:txBody>
      </p:sp>
    </p:spTree>
    <p:extLst>
      <p:ext uri="{BB962C8B-B14F-4D97-AF65-F5344CB8AC3E}">
        <p14:creationId xmlns:p14="http://schemas.microsoft.com/office/powerpoint/2010/main" val="331194672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2278062"/>
            <a:ext cx="11887200" cy="2794611"/>
          </a:xfrm>
        </p:spPr>
        <p:txBody>
          <a:bodyPr/>
          <a:lstStyle/>
          <a:p>
            <a:r>
              <a:rPr lang="en-US" sz="3200" dirty="0" err="1"/>
              <a:t>OneTime</a:t>
            </a:r>
            <a:r>
              <a:rPr lang="en-US" sz="3200" dirty="0"/>
              <a:t> Binding</a:t>
            </a:r>
          </a:p>
          <a:p>
            <a:r>
              <a:rPr lang="en-US" sz="3200" dirty="0"/>
              <a:t>Continued XAMLC Improvements</a:t>
            </a:r>
          </a:p>
          <a:p>
            <a:r>
              <a:rPr lang="en-US" sz="3200" dirty="0"/>
              <a:t>CSS-Like Styling</a:t>
            </a:r>
          </a:p>
          <a:p>
            <a:r>
              <a:rPr lang="en-US" sz="3200" dirty="0"/>
              <a:t>Visual State Manager</a:t>
            </a:r>
          </a:p>
          <a:p>
            <a:r>
              <a:rPr lang="en-US" sz="3200" dirty="0"/>
              <a:t>Better adaptive layout - mirror UWP relative layout</a:t>
            </a:r>
          </a:p>
        </p:txBody>
      </p:sp>
      <p:sp>
        <p:nvSpPr>
          <p:cNvPr id="2" name="Title 1"/>
          <p:cNvSpPr>
            <a:spLocks noGrp="1"/>
          </p:cNvSpPr>
          <p:nvPr>
            <p:ph type="title"/>
          </p:nvPr>
        </p:nvSpPr>
        <p:spPr/>
        <p:txBody>
          <a:bodyPr/>
          <a:lstStyle/>
          <a:p>
            <a:r>
              <a:rPr lang="en-US" sz="4000" dirty="0">
                <a:gradFill>
                  <a:gsLst>
                    <a:gs pos="10101">
                      <a:schemeClr val="tx1"/>
                    </a:gs>
                    <a:gs pos="54000">
                      <a:schemeClr val="tx1"/>
                    </a:gs>
                  </a:gsLst>
                  <a:lin ang="5400000" scaled="0"/>
                </a:gradFill>
              </a:rPr>
              <a:t>Also to be included</a:t>
            </a:r>
          </a:p>
        </p:txBody>
      </p:sp>
    </p:spTree>
    <p:extLst>
      <p:ext uri="{BB962C8B-B14F-4D97-AF65-F5344CB8AC3E}">
        <p14:creationId xmlns:p14="http://schemas.microsoft.com/office/powerpoint/2010/main" val="170227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7341759" y="3133965"/>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26" name="Rectangle 25"/>
          <p:cNvSpPr/>
          <p:nvPr/>
        </p:nvSpPr>
        <p:spPr bwMode="auto">
          <a:xfrm>
            <a:off x="559208" y="3133965"/>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23" name="Rectangle 22"/>
          <p:cNvSpPr/>
          <p:nvPr/>
        </p:nvSpPr>
        <p:spPr bwMode="auto">
          <a:xfrm>
            <a:off x="2098573" y="3133965"/>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16" name="Rectangle 15"/>
          <p:cNvSpPr/>
          <p:nvPr/>
        </p:nvSpPr>
        <p:spPr bwMode="auto">
          <a:xfrm>
            <a:off x="3657032" y="3133965"/>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rtl="0" eaLnBrk="1" fontAlgn="base" latinLnBrk="0" hangingPunct="1">
              <a:lnSpc>
                <a:spcPct val="100000"/>
              </a:lnSpc>
              <a:spcBef>
                <a:spcPct val="0"/>
              </a:spcBef>
              <a:spcAft>
                <a:spcPct val="0"/>
              </a:spcAft>
              <a:buClrTx/>
              <a:buSzTx/>
              <a:buFontTx/>
              <a:buNone/>
              <a:tabLst/>
              <a:defRPr/>
            </a:pPr>
            <a:r>
              <a:rPr kumimoji="0" lang="en-US" sz="2448" b="0" i="0" u="none" strike="noStrike" kern="0" cap="none" spc="0" normalizeH="0" baseline="0" noProof="0" dirty="0" err="1">
                <a:ln>
                  <a:noFill/>
                </a:ln>
                <a:solidFill>
                  <a:srgbClr val="FFFFFF"/>
                </a:solidFill>
                <a:effectLst/>
                <a:uLnTx/>
                <a:uFillTx/>
                <a:latin typeface="Segoe UI Light" charset="0"/>
                <a:ea typeface="Segoe UI Light" charset="0"/>
                <a:cs typeface="Segoe UI Light" charset="0"/>
              </a:rPr>
              <a:t>Xamarin.Forms</a:t>
            </a:r>
            <a:endParaRPr kumimoji="0" lang="en-US" sz="2448"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Embedding</a:t>
            </a:r>
            <a:endParaRPr lang="en-US" sz="4000" dirty="0">
              <a:gradFill>
                <a:gsLst>
                  <a:gs pos="10101">
                    <a:schemeClr val="tx1"/>
                  </a:gs>
                  <a:gs pos="54000">
                    <a:schemeClr val="tx1"/>
                  </a:gs>
                </a:gsLst>
                <a:lin ang="5400000" scaled="0"/>
              </a:gradFill>
            </a:endParaRPr>
          </a:p>
        </p:txBody>
      </p:sp>
      <p:sp>
        <p:nvSpPr>
          <p:cNvPr id="4" name="Rectangle 3"/>
          <p:cNvSpPr/>
          <p:nvPr/>
        </p:nvSpPr>
        <p:spPr bwMode="auto">
          <a:xfrm>
            <a:off x="3657032" y="4489461"/>
            <a:ext cx="4591478" cy="2145388"/>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rtl="0" eaLnBrk="1" fontAlgn="base" latinLnBrk="0" hangingPunct="1">
              <a:lnSpc>
                <a:spcPct val="100000"/>
              </a:lnSpc>
              <a:spcBef>
                <a:spcPct val="0"/>
              </a:spcBef>
              <a:spcAft>
                <a:spcPct val="0"/>
              </a:spcAft>
              <a:buClrTx/>
              <a:buSzTx/>
              <a:buFontTx/>
              <a:buNone/>
              <a:tabLst/>
              <a:defRPr/>
            </a:pPr>
            <a:r>
              <a:rPr kumimoji="0" lang="en-US" sz="3264" b="0" i="0" u="none" strike="noStrike" kern="0" cap="none" spc="0" normalizeH="0" baseline="0" noProof="0">
                <a:ln>
                  <a:noFill/>
                </a:ln>
                <a:solidFill>
                  <a:srgbClr val="FFFFFF"/>
                </a:solidFill>
                <a:effectLst/>
                <a:uLnTx/>
                <a:uFillTx/>
                <a:latin typeface="Segoe UI Light"/>
                <a:ea typeface="+mn-ea"/>
                <a:cs typeface="+mn-cs"/>
              </a:rPr>
              <a:t>Shared C# Logic</a:t>
            </a:r>
          </a:p>
        </p:txBody>
      </p:sp>
      <p:sp>
        <p:nvSpPr>
          <p:cNvPr id="5" name="Rectangle 4"/>
          <p:cNvSpPr/>
          <p:nvPr/>
        </p:nvSpPr>
        <p:spPr bwMode="auto">
          <a:xfrm>
            <a:off x="6751637" y="3878262"/>
            <a:ext cx="1496874" cy="57021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Windows C#</a:t>
            </a:r>
          </a:p>
        </p:txBody>
      </p:sp>
      <p:sp>
        <p:nvSpPr>
          <p:cNvPr id="6" name="Rectangle 5"/>
          <p:cNvSpPr/>
          <p:nvPr/>
        </p:nvSpPr>
        <p:spPr bwMode="auto">
          <a:xfrm>
            <a:off x="5203040" y="3878262"/>
            <a:ext cx="1490496" cy="57021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Android C#</a:t>
            </a:r>
          </a:p>
        </p:txBody>
      </p:sp>
      <p:sp>
        <p:nvSpPr>
          <p:cNvPr id="7" name="Rectangle 6"/>
          <p:cNvSpPr/>
          <p:nvPr/>
        </p:nvSpPr>
        <p:spPr bwMode="auto">
          <a:xfrm>
            <a:off x="3657032" y="3878262"/>
            <a:ext cx="1493654" cy="57021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iOS C#</a:t>
            </a:r>
          </a:p>
        </p:txBody>
      </p:sp>
      <p:grpSp>
        <p:nvGrpSpPr>
          <p:cNvPr id="9" name="Group 8"/>
          <p:cNvGrpSpPr/>
          <p:nvPr/>
        </p:nvGrpSpPr>
        <p:grpSpPr>
          <a:xfrm>
            <a:off x="5676136" y="3189283"/>
            <a:ext cx="556523" cy="55652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191019" y="3198084"/>
            <a:ext cx="556523" cy="55652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161253" y="3189283"/>
            <a:ext cx="556523" cy="55652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bwMode="auto">
          <a:xfrm>
            <a:off x="2103437" y="3878262"/>
            <a:ext cx="1493654" cy="2743200"/>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iOS </a:t>
            </a:r>
          </a:p>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err="1">
                <a:ln>
                  <a:noFill/>
                </a:ln>
                <a:solidFill>
                  <a:srgbClr val="FFFFFF"/>
                </a:solidFill>
                <a:effectLst/>
                <a:uLnTx/>
                <a:uFillTx/>
                <a:latin typeface="Segoe UI Light" charset="0"/>
                <a:ea typeface="Segoe UI Light" charset="0"/>
                <a:cs typeface="Segoe UI Light" charset="0"/>
              </a:rPr>
              <a:t>Obj</a:t>
            </a:r>
            <a:r>
              <a:rPr kumimoji="0" lang="en-US" sz="1836"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-C</a:t>
            </a:r>
          </a:p>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Swift</a:t>
            </a:r>
          </a:p>
        </p:txBody>
      </p:sp>
      <p:sp>
        <p:nvSpPr>
          <p:cNvPr id="25" name="Rectangle 24"/>
          <p:cNvSpPr/>
          <p:nvPr/>
        </p:nvSpPr>
        <p:spPr bwMode="auto">
          <a:xfrm>
            <a:off x="553000" y="3878262"/>
            <a:ext cx="1490496" cy="2743200"/>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Android Java</a:t>
            </a:r>
          </a:p>
        </p:txBody>
      </p:sp>
      <p:sp>
        <p:nvSpPr>
          <p:cNvPr id="27" name="Text Placeholder 2"/>
          <p:cNvSpPr>
            <a:spLocks noGrp="1"/>
          </p:cNvSpPr>
          <p:nvPr>
            <p:ph type="body" sz="quarter" idx="10"/>
          </p:nvPr>
        </p:nvSpPr>
        <p:spPr>
          <a:xfrm>
            <a:off x="274638" y="1135062"/>
            <a:ext cx="11887200" cy="1292662"/>
          </a:xfrm>
        </p:spPr>
        <p:txBody>
          <a:bodyPr/>
          <a:lstStyle/>
          <a:p>
            <a:r>
              <a:rPr lang="en-US" dirty="0"/>
              <a:t>Works on </a:t>
            </a:r>
            <a:r>
              <a:rPr lang="en-US" dirty="0" err="1"/>
              <a:t>ContentPages</a:t>
            </a:r>
            <a:endParaRPr lang="en-US" dirty="0"/>
          </a:p>
          <a:p>
            <a:r>
              <a:rPr lang="en-US" dirty="0"/>
              <a:t>Full support for </a:t>
            </a:r>
            <a:r>
              <a:rPr lang="en-US" dirty="0" err="1"/>
              <a:t>DependencyService</a:t>
            </a:r>
            <a:r>
              <a:rPr lang="en-US" dirty="0"/>
              <a:t> and </a:t>
            </a:r>
            <a:r>
              <a:rPr lang="en-US" dirty="0" err="1"/>
              <a:t>MessagingCenter</a:t>
            </a:r>
            <a:endParaRPr lang="en-US" dirty="0"/>
          </a:p>
        </p:txBody>
      </p:sp>
      <p:sp>
        <p:nvSpPr>
          <p:cNvPr id="22" name="Rectangle 21"/>
          <p:cNvSpPr/>
          <p:nvPr/>
        </p:nvSpPr>
        <p:spPr bwMode="auto">
          <a:xfrm>
            <a:off x="8308451" y="3878262"/>
            <a:ext cx="3624786" cy="2743200"/>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rtl="0" eaLnBrk="1" fontAlgn="base" latinLnBrk="0" hangingPunct="1">
              <a:lnSpc>
                <a:spcPct val="100000"/>
              </a:lnSpc>
              <a:spcBef>
                <a:spcPct val="0"/>
              </a:spcBef>
              <a:spcAft>
                <a:spcPct val="0"/>
              </a:spcAft>
              <a:buClrTx/>
              <a:buSzTx/>
              <a:buFontTx/>
              <a:buNone/>
              <a:tabLst/>
              <a:defRPr/>
            </a:pPr>
            <a:r>
              <a:rPr kumimoji="0" lang="en-US" sz="3264" b="0" i="0" u="none" strike="noStrike" kern="0" cap="none" spc="0" normalizeH="0" baseline="0" noProof="0" dirty="0">
                <a:ln>
                  <a:noFill/>
                </a:ln>
                <a:solidFill>
                  <a:srgbClr val="FFFFFF"/>
                </a:solidFill>
                <a:effectLst/>
                <a:uLnTx/>
                <a:uFillTx/>
                <a:latin typeface="Segoe UI Light"/>
                <a:ea typeface="+mn-ea"/>
                <a:cs typeface="+mn-cs"/>
              </a:rPr>
              <a:t>?</a:t>
            </a:r>
          </a:p>
        </p:txBody>
      </p:sp>
    </p:spTree>
    <p:extLst>
      <p:ext uri="{BB962C8B-B14F-4D97-AF65-F5344CB8AC3E}">
        <p14:creationId xmlns:p14="http://schemas.microsoft.com/office/powerpoint/2010/main" val="30415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20475E-6 2.30141E-6 L 4.20475E-6 -0.11553 " pathEditMode="relative" rAng="0" ptsTypes="AA">
                                      <p:cBhvr>
                                        <p:cTn id="6" dur="2000" fill="hold"/>
                                        <p:tgtEl>
                                          <p:spTgt spid="17"/>
                                        </p:tgtEl>
                                        <p:attrNameLst>
                                          <p:attrName>ppt_x</p:attrName>
                                          <p:attrName>ppt_y</p:attrName>
                                        </p:attrNameLst>
                                      </p:cBhvr>
                                      <p:rCtr x="0" y="-5788"/>
                                    </p:animMotion>
                                  </p:childTnLst>
                                </p:cTn>
                              </p:par>
                              <p:par>
                                <p:cTn id="7" presetID="64" presetClass="path" presetSubtype="0" accel="50000" decel="50000" fill="hold" nodeType="withEffect">
                                  <p:stCondLst>
                                    <p:cond delay="0"/>
                                  </p:stCondLst>
                                  <p:childTnLst>
                                    <p:animMotion origin="layout" path="M -3.14016E-7 2.30141E-6 L -3.14016E-7 -0.11553 " pathEditMode="relative" rAng="0" ptsTypes="AA">
                                      <p:cBhvr>
                                        <p:cTn id="8" dur="2000" fill="hold"/>
                                        <p:tgtEl>
                                          <p:spTgt spid="9"/>
                                        </p:tgtEl>
                                        <p:attrNameLst>
                                          <p:attrName>ppt_x</p:attrName>
                                          <p:attrName>ppt_y</p:attrName>
                                        </p:attrNameLst>
                                      </p:cBhvr>
                                      <p:rCtr x="0" y="-5788"/>
                                    </p:animMotion>
                                  </p:childTnLst>
                                </p:cTn>
                              </p:par>
                              <p:par>
                                <p:cTn id="9" presetID="64" presetClass="path" presetSubtype="0" accel="50000" decel="50000" fill="hold" nodeType="withEffect">
                                  <p:stCondLst>
                                    <p:cond delay="0"/>
                                  </p:stCondLst>
                                  <p:childTnLst>
                                    <p:animMotion origin="layout" path="M 2.81593E-6 5.22015E-7 L 2.81593E-6 -0.1168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3" grpId="0" animBg="1"/>
      <p:bldP spid="16" grpId="0" animBg="1"/>
      <p:bldP spid="21" grpId="0" animBg="1"/>
      <p:bldP spid="25"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6136" y="392078"/>
            <a:ext cx="7693106" cy="4017109"/>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12480" y="1213174"/>
            <a:ext cx="4151690" cy="4218116"/>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7114" y="1555599"/>
            <a:ext cx="3944331" cy="3923535"/>
          </a:xfrm>
          <a:prstGeom prst="rect">
            <a:avLst/>
          </a:prstGeom>
        </p:spPr>
      </p:pic>
      <p:sp>
        <p:nvSpPr>
          <p:cNvPr id="2" name="Title 1"/>
          <p:cNvSpPr>
            <a:spLocks noGrp="1"/>
          </p:cNvSpPr>
          <p:nvPr>
            <p:ph type="title"/>
          </p:nvPr>
        </p:nvSpPr>
        <p:spPr/>
        <p:txBody>
          <a:bodyPr>
            <a:normAutofit/>
          </a:bodyPr>
          <a:lstStyle/>
          <a:p>
            <a:r>
              <a:rPr lang="en-US">
                <a:solidFill>
                  <a:srgbClr val="767676"/>
                </a:solidFill>
              </a:rPr>
              <a:t>Xamarin Native approach</a:t>
            </a:r>
          </a:p>
        </p:txBody>
      </p:sp>
      <p:sp>
        <p:nvSpPr>
          <p:cNvPr id="3" name="Text Placeholder 2"/>
          <p:cNvSpPr>
            <a:spLocks noGrp="1"/>
          </p:cNvSpPr>
          <p:nvPr>
            <p:ph idx="4294967295"/>
          </p:nvPr>
        </p:nvSpPr>
        <p:spPr>
          <a:xfrm>
            <a:off x="972043" y="5209464"/>
            <a:ext cx="4708706" cy="2312889"/>
          </a:xfrm>
        </p:spPr>
        <p:txBody>
          <a:bodyPr>
            <a:normAutofit/>
          </a:bodyPr>
          <a:lstStyle/>
          <a:p>
            <a:pPr marL="0" indent="0" algn="ctr">
              <a:lnSpc>
                <a:spcPct val="100000"/>
              </a:lnSpc>
              <a:buNone/>
            </a:pPr>
            <a:r>
              <a:rPr lang="en-US" sz="2601">
                <a:solidFill>
                  <a:srgbClr val="767676"/>
                </a:solidFill>
                <a:ea typeface="Segoe UI Semilight" charset="0"/>
                <a:cs typeface="Segoe UI Semilight" charset="0"/>
              </a:rPr>
              <a:t>3 Native User Interfaces</a:t>
            </a:r>
          </a:p>
          <a:p>
            <a:pPr marL="0" indent="0" algn="ctr">
              <a:lnSpc>
                <a:spcPct val="100000"/>
              </a:lnSpc>
              <a:buNone/>
            </a:pPr>
            <a:r>
              <a:rPr lang="en-US" sz="2601">
                <a:solidFill>
                  <a:srgbClr val="767676"/>
                </a:solidFill>
                <a:ea typeface="Segoe UI Semilight" charset="0"/>
                <a:cs typeface="Segoe UI Semilight" charset="0"/>
              </a:rPr>
              <a:t>Shared App Logic</a:t>
            </a:r>
          </a:p>
        </p:txBody>
      </p:sp>
      <p:sp>
        <p:nvSpPr>
          <p:cNvPr id="27" name="Rectangle 26"/>
          <p:cNvSpPr/>
          <p:nvPr/>
        </p:nvSpPr>
        <p:spPr bwMode="auto">
          <a:xfrm>
            <a:off x="1022181" y="2972024"/>
            <a:ext cx="4591478" cy="2145388"/>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rtl="0" eaLnBrk="1" fontAlgn="base" latinLnBrk="0" hangingPunct="1">
              <a:lnSpc>
                <a:spcPct val="100000"/>
              </a:lnSpc>
              <a:spcBef>
                <a:spcPct val="0"/>
              </a:spcBef>
              <a:spcAft>
                <a:spcPct val="0"/>
              </a:spcAft>
              <a:buClrTx/>
              <a:buSzTx/>
              <a:buFontTx/>
              <a:buNone/>
              <a:tabLst/>
              <a:defRPr/>
            </a:pPr>
            <a:r>
              <a:rPr kumimoji="0" lang="en-US" sz="3264" b="0" i="0" u="none" strike="noStrike" kern="0" cap="none" spc="0" normalizeH="0" baseline="0" noProof="0">
                <a:ln>
                  <a:noFill/>
                </a:ln>
                <a:solidFill>
                  <a:srgbClr val="FFFFFF"/>
                </a:solidFill>
                <a:effectLst/>
                <a:uLnTx/>
                <a:uFillTx/>
                <a:latin typeface="Segoe UI Light"/>
                <a:ea typeface="+mn-ea"/>
                <a:cs typeface="+mn-cs"/>
              </a:rPr>
              <a:t>Shared C# Logic</a:t>
            </a:r>
          </a:p>
        </p:txBody>
      </p:sp>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72914" y="3281066"/>
            <a:ext cx="4522537" cy="3713240"/>
          </a:xfrm>
          <a:prstGeom prst="rect">
            <a:avLst/>
          </a:prstGeom>
        </p:spPr>
      </p:pic>
      <p:pic>
        <p:nvPicPr>
          <p:cNvPr id="65" name="Picture 6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461601" y="3185376"/>
            <a:ext cx="1734130" cy="3713240"/>
          </a:xfrm>
          <a:prstGeom prst="rect">
            <a:avLst/>
          </a:prstGeom>
        </p:spPr>
      </p:pic>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77574" y="3116593"/>
            <a:ext cx="3926013" cy="3877712"/>
          </a:xfrm>
          <a:prstGeom prst="rect">
            <a:avLst/>
          </a:prstGeom>
        </p:spPr>
      </p:pic>
      <p:sp>
        <p:nvSpPr>
          <p:cNvPr id="34" name="Rectangle 33"/>
          <p:cNvSpPr/>
          <p:nvPr/>
        </p:nvSpPr>
        <p:spPr bwMode="auto">
          <a:xfrm>
            <a:off x="4116786" y="2360825"/>
            <a:ext cx="1496874" cy="57021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Windows C#</a:t>
            </a:r>
          </a:p>
        </p:txBody>
      </p:sp>
      <p:sp>
        <p:nvSpPr>
          <p:cNvPr id="35" name="Rectangle 34"/>
          <p:cNvSpPr/>
          <p:nvPr/>
        </p:nvSpPr>
        <p:spPr bwMode="auto">
          <a:xfrm>
            <a:off x="2568189" y="2360825"/>
            <a:ext cx="1490496" cy="57021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Android C#</a:t>
            </a:r>
          </a:p>
        </p:txBody>
      </p:sp>
      <p:sp>
        <p:nvSpPr>
          <p:cNvPr id="36" name="Rectangle 35"/>
          <p:cNvSpPr/>
          <p:nvPr/>
        </p:nvSpPr>
        <p:spPr bwMode="auto">
          <a:xfrm>
            <a:off x="1022181" y="2360825"/>
            <a:ext cx="1493654" cy="57021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iOS C#</a:t>
            </a:r>
          </a:p>
        </p:txBody>
      </p:sp>
      <p:sp>
        <p:nvSpPr>
          <p:cNvPr id="37" name="Oval 36"/>
          <p:cNvSpPr/>
          <p:nvPr/>
        </p:nvSpPr>
        <p:spPr bwMode="auto">
          <a:xfrm>
            <a:off x="1522003" y="1673930"/>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p:cNvGrpSpPr/>
          <p:nvPr/>
        </p:nvGrpSpPr>
        <p:grpSpPr>
          <a:xfrm>
            <a:off x="3041285" y="1671846"/>
            <a:ext cx="556523" cy="556523"/>
            <a:chOff x="11434337" y="2930084"/>
            <a:chExt cx="1574643" cy="1574643"/>
          </a:xfrm>
        </p:grpSpPr>
        <p:sp>
          <p:nvSpPr>
            <p:cNvPr id="39" name="Oval 38"/>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41" name="Group 40"/>
          <p:cNvGrpSpPr/>
          <p:nvPr/>
        </p:nvGrpSpPr>
        <p:grpSpPr>
          <a:xfrm>
            <a:off x="4556168" y="1680647"/>
            <a:ext cx="556523" cy="556523"/>
            <a:chOff x="15720599" y="2954983"/>
            <a:chExt cx="1574643" cy="1574643"/>
          </a:xfrm>
        </p:grpSpPr>
        <p:sp>
          <p:nvSpPr>
            <p:cNvPr id="42" name="Oval 41"/>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4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44" name="Picture 2" descr="http://www.freeiconspng.com/uploads/ios-7-logo-png-14.png"/>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1632856" y="1843319"/>
            <a:ext cx="352169" cy="22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977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New Backends:</a:t>
            </a:r>
          </a:p>
        </p:txBody>
      </p:sp>
    </p:spTree>
    <p:extLst>
      <p:ext uri="{BB962C8B-B14F-4D97-AF65-F5344CB8AC3E}">
        <p14:creationId xmlns:p14="http://schemas.microsoft.com/office/powerpoint/2010/main" val="20820533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New Backends: </a:t>
            </a:r>
            <a:r>
              <a:rPr lang="en-US" dirty="0" err="1"/>
              <a:t>Tizen</a:t>
            </a:r>
            <a:endParaRPr lang="en-US" dirty="0"/>
          </a:p>
        </p:txBody>
      </p:sp>
    </p:spTree>
    <p:extLst>
      <p:ext uri="{BB962C8B-B14F-4D97-AF65-F5344CB8AC3E}">
        <p14:creationId xmlns:p14="http://schemas.microsoft.com/office/powerpoint/2010/main" val="38717394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84237" y="830262"/>
            <a:ext cx="3267531" cy="5249008"/>
          </a:xfrm>
          <a:prstGeom prst="rect">
            <a:avLst/>
          </a:prstGeom>
        </p:spPr>
      </p:pic>
      <p:pic>
        <p:nvPicPr>
          <p:cNvPr id="6" name="Picture 5"/>
          <p:cNvPicPr>
            <a:picLocks noChangeAspect="1"/>
          </p:cNvPicPr>
          <p:nvPr/>
        </p:nvPicPr>
        <p:blipFill>
          <a:blip r:embed="rId4"/>
          <a:stretch>
            <a:fillRect/>
          </a:stretch>
        </p:blipFill>
        <p:spPr>
          <a:xfrm>
            <a:off x="5151437" y="2049462"/>
            <a:ext cx="6496957" cy="3181794"/>
          </a:xfrm>
          <a:prstGeom prst="rect">
            <a:avLst/>
          </a:prstGeom>
        </p:spPr>
      </p:pic>
    </p:spTree>
    <p:extLst>
      <p:ext uri="{BB962C8B-B14F-4D97-AF65-F5344CB8AC3E}">
        <p14:creationId xmlns:p14="http://schemas.microsoft.com/office/powerpoint/2010/main" val="29527178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New Backends: WPF</a:t>
            </a:r>
          </a:p>
        </p:txBody>
      </p:sp>
    </p:spTree>
    <p:extLst>
      <p:ext uri="{BB962C8B-B14F-4D97-AF65-F5344CB8AC3E}">
        <p14:creationId xmlns:p14="http://schemas.microsoft.com/office/powerpoint/2010/main" val="2653734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New Backends: GTK#</a:t>
            </a:r>
          </a:p>
        </p:txBody>
      </p:sp>
    </p:spTree>
    <p:extLst>
      <p:ext uri="{BB962C8B-B14F-4D97-AF65-F5344CB8AC3E}">
        <p14:creationId xmlns:p14="http://schemas.microsoft.com/office/powerpoint/2010/main" val="37661667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91" y="601662"/>
            <a:ext cx="12436475" cy="5839793"/>
          </a:xfrm>
          <a:prstGeom prst="rect">
            <a:avLst/>
          </a:prstGeom>
        </p:spPr>
      </p:pic>
    </p:spTree>
    <p:extLst>
      <p:ext uri="{BB962C8B-B14F-4D97-AF65-F5344CB8AC3E}">
        <p14:creationId xmlns:p14="http://schemas.microsoft.com/office/powerpoint/2010/main" val="19189595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New Backends: </a:t>
            </a:r>
            <a:r>
              <a:rPr lang="en-US" dirty="0" err="1"/>
              <a:t>macOS</a:t>
            </a:r>
            <a:endParaRPr lang="en-US" dirty="0"/>
          </a:p>
        </p:txBody>
      </p:sp>
    </p:spTree>
    <p:extLst>
      <p:ext uri="{BB962C8B-B14F-4D97-AF65-F5344CB8AC3E}">
        <p14:creationId xmlns:p14="http://schemas.microsoft.com/office/powerpoint/2010/main" val="24488744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Demo</a:t>
            </a:r>
            <a:br>
              <a:rPr lang="en-US" dirty="0"/>
            </a:br>
            <a:r>
              <a:rPr lang="en-US" dirty="0" err="1"/>
              <a:t>macOS</a:t>
            </a:r>
            <a:endParaRPr lang="en-US" dirty="0"/>
          </a:p>
        </p:txBody>
      </p:sp>
    </p:spTree>
    <p:extLst>
      <p:ext uri="{BB962C8B-B14F-4D97-AF65-F5344CB8AC3E}">
        <p14:creationId xmlns:p14="http://schemas.microsoft.com/office/powerpoint/2010/main" val="21402702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Demo</a:t>
            </a:r>
            <a:br>
              <a:rPr lang="en-US" dirty="0"/>
            </a:br>
            <a:r>
              <a:rPr lang="en-US" dirty="0" err="1"/>
              <a:t>Xamarin.Forms</a:t>
            </a:r>
            <a:r>
              <a:rPr lang="en-US" dirty="0"/>
              <a:t> Embedding</a:t>
            </a:r>
          </a:p>
        </p:txBody>
      </p:sp>
    </p:spTree>
    <p:extLst>
      <p:ext uri="{BB962C8B-B14F-4D97-AF65-F5344CB8AC3E}">
        <p14:creationId xmlns:p14="http://schemas.microsoft.com/office/powerpoint/2010/main" val="3635808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135062"/>
            <a:ext cx="11887200" cy="627864"/>
          </a:xfrm>
        </p:spPr>
        <p:txBody>
          <a:bodyPr/>
          <a:lstStyle/>
          <a:p>
            <a:r>
              <a:rPr lang="en-US" sz="3200" dirty="0"/>
              <a:t>github.com/Microsoft/</a:t>
            </a:r>
            <a:r>
              <a:rPr lang="en-US" sz="3200" dirty="0" err="1"/>
              <a:t>xaml</a:t>
            </a:r>
            <a:r>
              <a:rPr lang="en-US" sz="3200" dirty="0"/>
              <a:t>-standard</a:t>
            </a:r>
          </a:p>
        </p:txBody>
      </p:sp>
      <p:sp>
        <p:nvSpPr>
          <p:cNvPr id="2" name="Title 1"/>
          <p:cNvSpPr>
            <a:spLocks noGrp="1"/>
          </p:cNvSpPr>
          <p:nvPr>
            <p:ph type="title"/>
          </p:nvPr>
        </p:nvSpPr>
        <p:spPr/>
        <p:txBody>
          <a:bodyPr/>
          <a:lstStyle/>
          <a:p>
            <a:r>
              <a:rPr lang="en-US" sz="4000" dirty="0">
                <a:gradFill>
                  <a:gsLst>
                    <a:gs pos="10101">
                      <a:schemeClr val="tx1"/>
                    </a:gs>
                    <a:gs pos="54000">
                      <a:schemeClr val="tx1"/>
                    </a:gs>
                  </a:gsLst>
                  <a:lin ang="5400000" scaled="0"/>
                </a:gradFill>
              </a:rPr>
              <a:t>XAML Standard</a:t>
            </a:r>
          </a:p>
        </p:txBody>
      </p:sp>
      <p:pic>
        <p:nvPicPr>
          <p:cNvPr id="6" name="Picture 5"/>
          <p:cNvPicPr>
            <a:picLocks noChangeAspect="1"/>
          </p:cNvPicPr>
          <p:nvPr/>
        </p:nvPicPr>
        <p:blipFill>
          <a:blip r:embed="rId3"/>
          <a:stretch>
            <a:fillRect/>
          </a:stretch>
        </p:blipFill>
        <p:spPr>
          <a:xfrm>
            <a:off x="1812365" y="1708674"/>
            <a:ext cx="8811744" cy="6649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59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solidFill>
                  <a:srgbClr val="767676"/>
                </a:solidFill>
                <a:latin typeface="+mj-lt"/>
              </a:rPr>
              <a:t>Xamarin.Forms</a:t>
            </a:r>
            <a:r>
              <a:rPr lang="en-US">
                <a:solidFill>
                  <a:srgbClr val="767676"/>
                </a:solidFill>
                <a:latin typeface="+mj-lt"/>
              </a:rPr>
              <a:t> approach</a:t>
            </a:r>
          </a:p>
        </p:txBody>
      </p:sp>
      <p:sp>
        <p:nvSpPr>
          <p:cNvPr id="36" name="Rectangle 35"/>
          <p:cNvSpPr/>
          <p:nvPr/>
        </p:nvSpPr>
        <p:spPr bwMode="auto">
          <a:xfrm>
            <a:off x="1010432" y="3316141"/>
            <a:ext cx="4591478" cy="1726467"/>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rtl="0" eaLnBrk="1" fontAlgn="base" latinLnBrk="0" hangingPunct="1">
              <a:lnSpc>
                <a:spcPct val="100000"/>
              </a:lnSpc>
              <a:spcBef>
                <a:spcPct val="0"/>
              </a:spcBef>
              <a:spcAft>
                <a:spcPct val="0"/>
              </a:spcAft>
              <a:buClrTx/>
              <a:buSzTx/>
              <a:buFontTx/>
              <a:buNone/>
              <a:tabLst/>
              <a:defRPr/>
            </a:pPr>
            <a:r>
              <a:rPr kumimoji="0" lang="en-US" sz="3264" b="0" i="0" u="none" strike="noStrike" kern="0" cap="none" spc="0" normalizeH="0" baseline="0" noProof="0">
                <a:ln>
                  <a:noFill/>
                </a:ln>
                <a:solidFill>
                  <a:srgbClr val="FFFFFF"/>
                </a:solidFill>
                <a:effectLst/>
                <a:uLnTx/>
                <a:uFillTx/>
                <a:latin typeface="Segoe UI Light"/>
                <a:ea typeface="+mn-ea"/>
                <a:cs typeface="+mn-cs"/>
              </a:rPr>
              <a:t> </a:t>
            </a:r>
          </a:p>
        </p:txBody>
      </p:sp>
      <p:sp>
        <p:nvSpPr>
          <p:cNvPr id="42" name="TextBox 41"/>
          <p:cNvSpPr txBox="1"/>
          <p:nvPr/>
        </p:nvSpPr>
        <p:spPr>
          <a:xfrm>
            <a:off x="1020161" y="3729088"/>
            <a:ext cx="4581749" cy="703544"/>
          </a:xfrm>
          <a:prstGeom prst="rect">
            <a:avLst/>
          </a:prstGeom>
          <a:noFill/>
        </p:spPr>
        <p:txBody>
          <a:bodyPr wrap="square" lIns="182802" tIns="146241" rIns="182802" bIns="146241" rtlCol="0">
            <a:spAutoFit/>
          </a:bodyPr>
          <a:lstStyle/>
          <a:p>
            <a:pPr marL="0" marR="0" lvl="0" indent="0" algn="ctr" defTabSz="932042" rtl="0" eaLnBrk="1" fontAlgn="base" latinLnBrk="0" hangingPunct="1">
              <a:lnSpc>
                <a:spcPct val="100000"/>
              </a:lnSpc>
              <a:spcBef>
                <a:spcPct val="0"/>
              </a:spcBef>
              <a:spcAft>
                <a:spcPct val="0"/>
              </a:spcAft>
              <a:buClrTx/>
              <a:buSzTx/>
              <a:buFontTx/>
              <a:buNone/>
              <a:tabLst/>
              <a:defRPr/>
            </a:pPr>
            <a:r>
              <a:rPr kumimoji="0" lang="en-US" sz="2601" b="0" i="0" u="none" strike="noStrike" kern="0" cap="none" spc="0" normalizeH="0" baseline="0" noProof="0">
                <a:ln>
                  <a:noFill/>
                </a:ln>
                <a:solidFill>
                  <a:srgbClr val="FFFFFF"/>
                </a:solidFill>
                <a:effectLst/>
                <a:uLnTx/>
                <a:uFillTx/>
                <a:latin typeface="Segoe UI Light"/>
                <a:ea typeface="+mn-ea"/>
                <a:cs typeface="+mn-cs"/>
              </a:rPr>
              <a:t>Shared C# Logic</a:t>
            </a:r>
          </a:p>
        </p:txBody>
      </p:sp>
      <p:sp>
        <p:nvSpPr>
          <p:cNvPr id="43" name="Rectangle 42"/>
          <p:cNvSpPr/>
          <p:nvPr/>
        </p:nvSpPr>
        <p:spPr bwMode="auto">
          <a:xfrm>
            <a:off x="1010432" y="2605244"/>
            <a:ext cx="4591478" cy="698202"/>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rtl="0" eaLnBrk="1" fontAlgn="base" latinLnBrk="0" hangingPunct="1">
              <a:lnSpc>
                <a:spcPct val="100000"/>
              </a:lnSpc>
              <a:spcBef>
                <a:spcPct val="0"/>
              </a:spcBef>
              <a:spcAft>
                <a:spcPct val="0"/>
              </a:spcAft>
              <a:buClrTx/>
              <a:buSzTx/>
              <a:buFontTx/>
              <a:buNone/>
              <a:tabLst/>
              <a:defRPr/>
            </a:pPr>
            <a:r>
              <a:rPr kumimoji="0" lang="en-US" sz="2448"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Shared UI Code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25012" y="428947"/>
            <a:ext cx="4735002" cy="4527326"/>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42321" y="1396263"/>
            <a:ext cx="2777011" cy="2820936"/>
          </a:xfrm>
          <a:prstGeom prst="rect">
            <a:avLst/>
          </a:prstGeom>
        </p:spPr>
      </p:pic>
      <p:pic>
        <p:nvPicPr>
          <p:cNvPr id="33" name="Picture 32"/>
          <p:cNvPicPr>
            <a:picLocks noChangeAspect="1"/>
          </p:cNvPicPr>
          <p:nvPr/>
        </p:nvPicPr>
        <p:blipFill>
          <a:blip r:embed="rId5"/>
          <a:stretch>
            <a:fillRect/>
          </a:stretch>
        </p:blipFill>
        <p:spPr>
          <a:xfrm>
            <a:off x="5776705" y="3582493"/>
            <a:ext cx="6978767" cy="2916409"/>
          </a:xfrm>
          <a:prstGeom prst="rect">
            <a:avLst/>
          </a:prstGeom>
        </p:spPr>
      </p:pic>
      <p:sp>
        <p:nvSpPr>
          <p:cNvPr id="24" name="Text Placeholder 2"/>
          <p:cNvSpPr txBox="1">
            <a:spLocks/>
          </p:cNvSpPr>
          <p:nvPr/>
        </p:nvSpPr>
        <p:spPr>
          <a:xfrm>
            <a:off x="805787" y="5167900"/>
            <a:ext cx="4708706" cy="2312889"/>
          </a:xfrm>
          <a:prstGeom prst="rect">
            <a:avLst/>
          </a:prstGeom>
        </p:spPr>
        <p:txBody>
          <a:bodyPr vert="horz" lIns="93260" tIns="46630" rIns="93260" bIns="46630" rtlCol="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500"/>
              </a:spcBef>
              <a:spcAft>
                <a:spcPts val="0"/>
              </a:spcAft>
              <a:buClrTx/>
              <a:buSzTx/>
              <a:buFont typeface="Arial"/>
              <a:buNone/>
              <a:tabLst/>
              <a:defRPr/>
            </a:pPr>
            <a:r>
              <a:rPr kumimoji="0" lang="en-US" sz="2601" b="0" i="0" u="none" strike="noStrike" kern="1200" cap="none" spc="0" normalizeH="0" baseline="0" noProof="0">
                <a:ln>
                  <a:noFill/>
                </a:ln>
                <a:solidFill>
                  <a:srgbClr val="767676"/>
                </a:solidFill>
                <a:effectLst/>
                <a:uLnTx/>
                <a:uFillTx/>
                <a:latin typeface="Segoe UI Light"/>
                <a:ea typeface="Segoe UI Semilight" charset="0"/>
                <a:cs typeface="Segoe UI Semilight" charset="0"/>
              </a:rPr>
              <a:t>Shared (Native) User Interfaces</a:t>
            </a:r>
          </a:p>
          <a:p>
            <a:pPr marL="0" marR="0" lvl="0" indent="0" algn="ctr" defTabSz="457200" rtl="0" eaLnBrk="1" fontAlgn="auto" latinLnBrk="0" hangingPunct="1">
              <a:lnSpc>
                <a:spcPct val="100000"/>
              </a:lnSpc>
              <a:spcBef>
                <a:spcPts val="500"/>
              </a:spcBef>
              <a:spcAft>
                <a:spcPts val="0"/>
              </a:spcAft>
              <a:buClrTx/>
              <a:buSzTx/>
              <a:buFont typeface="Arial"/>
              <a:buNone/>
              <a:tabLst/>
              <a:defRPr/>
            </a:pPr>
            <a:r>
              <a:rPr kumimoji="0" lang="en-US" sz="2601" b="0" i="0" u="none" strike="noStrike" kern="1200" cap="none" spc="0" normalizeH="0" baseline="0" noProof="0">
                <a:ln>
                  <a:noFill/>
                </a:ln>
                <a:solidFill>
                  <a:srgbClr val="767676"/>
                </a:solidFill>
                <a:effectLst/>
                <a:uLnTx/>
                <a:uFillTx/>
                <a:latin typeface="Segoe UI Light"/>
                <a:ea typeface="Segoe UI Semilight" charset="0"/>
                <a:cs typeface="Segoe UI Semilight" charset="0"/>
              </a:rPr>
              <a:t>Shared App Logic</a:t>
            </a:r>
          </a:p>
        </p:txBody>
      </p:sp>
      <p:sp>
        <p:nvSpPr>
          <p:cNvPr id="26" name="Rectangle 25"/>
          <p:cNvSpPr/>
          <p:nvPr/>
        </p:nvSpPr>
        <p:spPr bwMode="auto">
          <a:xfrm>
            <a:off x="4107386" y="2423173"/>
            <a:ext cx="1496874" cy="133229"/>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endParaRPr>
          </a:p>
        </p:txBody>
      </p:sp>
      <p:sp>
        <p:nvSpPr>
          <p:cNvPr id="27" name="Rectangle 26"/>
          <p:cNvSpPr/>
          <p:nvPr/>
        </p:nvSpPr>
        <p:spPr bwMode="auto">
          <a:xfrm>
            <a:off x="2558789" y="2423173"/>
            <a:ext cx="1490496" cy="133229"/>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endParaRPr>
          </a:p>
        </p:txBody>
      </p:sp>
      <p:sp>
        <p:nvSpPr>
          <p:cNvPr id="28" name="Rectangle 27"/>
          <p:cNvSpPr/>
          <p:nvPr/>
        </p:nvSpPr>
        <p:spPr bwMode="auto">
          <a:xfrm>
            <a:off x="1012782" y="2423173"/>
            <a:ext cx="1493654" cy="133229"/>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endParaRPr>
          </a:p>
        </p:txBody>
      </p:sp>
      <p:grpSp>
        <p:nvGrpSpPr>
          <p:cNvPr id="30" name="Group 29"/>
          <p:cNvGrpSpPr/>
          <p:nvPr/>
        </p:nvGrpSpPr>
        <p:grpSpPr>
          <a:xfrm>
            <a:off x="3031886" y="1674690"/>
            <a:ext cx="556523" cy="556523"/>
            <a:chOff x="11434337" y="2930084"/>
            <a:chExt cx="1574643" cy="1574643"/>
          </a:xfrm>
        </p:grpSpPr>
        <p:sp>
          <p:nvSpPr>
            <p:cNvPr id="31" name="Oval 30"/>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34" name="Group 33"/>
          <p:cNvGrpSpPr/>
          <p:nvPr/>
        </p:nvGrpSpPr>
        <p:grpSpPr>
          <a:xfrm>
            <a:off x="4546768" y="1683490"/>
            <a:ext cx="556523" cy="556523"/>
            <a:chOff x="15720599" y="2954983"/>
            <a:chExt cx="1574643" cy="1574643"/>
          </a:xfrm>
        </p:grpSpPr>
        <p:sp>
          <p:nvSpPr>
            <p:cNvPr id="37" name="Oval 36"/>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5" name="Group 4"/>
          <p:cNvGrpSpPr/>
          <p:nvPr/>
        </p:nvGrpSpPr>
        <p:grpSpPr>
          <a:xfrm>
            <a:off x="1512603" y="1676773"/>
            <a:ext cx="556523" cy="556523"/>
            <a:chOff x="1665602" y="1684798"/>
            <a:chExt cx="545660" cy="545660"/>
          </a:xfrm>
        </p:grpSpPr>
        <p:sp>
          <p:nvSpPr>
            <p:cNvPr id="29" name="Oval 28"/>
            <p:cNvSpPr/>
            <p:nvPr/>
          </p:nvSpPr>
          <p:spPr bwMode="auto">
            <a:xfrm>
              <a:off x="1665602" y="1684798"/>
              <a:ext cx="545660" cy="545660"/>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74291" y="1850881"/>
              <a:ext cx="345295" cy="217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9814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solidFill>
                  <a:srgbClr val="32145A"/>
                </a:solidFill>
              </a:rPr>
              <a:t>What’s Next?</a:t>
            </a:r>
          </a:p>
        </p:txBody>
      </p:sp>
      <p:sp>
        <p:nvSpPr>
          <p:cNvPr id="3" name="TextBox 2"/>
          <p:cNvSpPr txBox="1"/>
          <p:nvPr/>
        </p:nvSpPr>
        <p:spPr>
          <a:xfrm>
            <a:off x="275481" y="3947929"/>
            <a:ext cx="9925005" cy="2150509"/>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CA" sz="4080" b="0" i="0" u="none" strike="noStrike" kern="1200" cap="none" spc="0" normalizeH="0" baseline="0" noProof="0" dirty="0">
                <a:ln>
                  <a:noFill/>
                </a:ln>
                <a:solidFill>
                  <a:srgbClr val="32145A"/>
                </a:solidFill>
                <a:effectLst/>
                <a:uLnTx/>
                <a:uFillTx/>
                <a:latin typeface="Segoe UI Light"/>
                <a:ea typeface="+mn-ea"/>
                <a:cs typeface="+mn-cs"/>
              </a:rPr>
              <a:t>Download </a:t>
            </a:r>
            <a:r>
              <a:rPr kumimoji="0" lang="en-CA" sz="4080" b="0" i="0" u="none" strike="noStrike" kern="1200" cap="none" spc="0" normalizeH="0" baseline="0" noProof="0" dirty="0" err="1">
                <a:ln>
                  <a:noFill/>
                </a:ln>
                <a:solidFill>
                  <a:srgbClr val="32145A"/>
                </a:solidFill>
                <a:effectLst/>
                <a:uLnTx/>
                <a:uFillTx/>
                <a:latin typeface="Segoe UI Light"/>
                <a:ea typeface="+mn-ea"/>
                <a:cs typeface="+mn-cs"/>
              </a:rPr>
              <a:t>Xamarin.Forms</a:t>
            </a:r>
            <a:r>
              <a:rPr kumimoji="0" lang="en-CA" sz="4080" b="0" i="0" u="none" strike="noStrike" kern="1200" cap="none" spc="0" normalizeH="0" baseline="0" noProof="0" dirty="0">
                <a:ln>
                  <a:noFill/>
                </a:ln>
                <a:solidFill>
                  <a:srgbClr val="32145A"/>
                </a:solidFill>
                <a:effectLst/>
                <a:uLnTx/>
                <a:uFillTx/>
                <a:latin typeface="Segoe UI Light"/>
                <a:ea typeface="+mn-ea"/>
                <a:cs typeface="+mn-cs"/>
              </a:rPr>
              <a:t> 2.3.5-pre3 today!</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CA" sz="4080" b="0" i="0" u="none" strike="noStrike" kern="1200" cap="none" spc="0" normalizeH="0" baseline="0" noProof="0" dirty="0">
                <a:ln>
                  <a:noFill/>
                </a:ln>
                <a:solidFill>
                  <a:srgbClr val="32145A"/>
                </a:solidFill>
                <a:effectLst/>
                <a:uLnTx/>
                <a:uFillTx/>
                <a:latin typeface="Segoe UI Light"/>
                <a:ea typeface="+mn-ea"/>
                <a:cs typeface="+mn-cs"/>
              </a:rPr>
              <a:t>Watch for 3.0 Pre-release soon.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CA" sz="4080" b="0" i="0" u="none" strike="noStrike" kern="1200" cap="none" spc="0" normalizeH="0" baseline="0" noProof="0" dirty="0" err="1">
                <a:ln>
                  <a:noFill/>
                </a:ln>
                <a:solidFill>
                  <a:srgbClr val="32145A"/>
                </a:solidFill>
                <a:effectLst/>
                <a:uLnTx/>
                <a:uFillTx/>
                <a:latin typeface="Segoe UI Light"/>
                <a:ea typeface="+mn-ea"/>
                <a:cs typeface="+mn-cs"/>
              </a:rPr>
              <a:t>www.xamarin.com</a:t>
            </a:r>
            <a:r>
              <a:rPr kumimoji="0" lang="en-CA" sz="4080" b="0" i="0" u="none" strike="noStrike" kern="1200" cap="none" spc="0" normalizeH="0" baseline="0" noProof="0" dirty="0">
                <a:ln>
                  <a:noFill/>
                </a:ln>
                <a:solidFill>
                  <a:srgbClr val="32145A"/>
                </a:solidFill>
                <a:effectLst/>
                <a:uLnTx/>
                <a:uFillTx/>
                <a:latin typeface="Segoe UI Light"/>
                <a:ea typeface="+mn-ea"/>
                <a:cs typeface="+mn-cs"/>
              </a:rPr>
              <a:t>/download</a:t>
            </a:r>
          </a:p>
        </p:txBody>
      </p:sp>
    </p:spTree>
    <p:extLst>
      <p:ext uri="{BB962C8B-B14F-4D97-AF65-F5344CB8AC3E}">
        <p14:creationId xmlns:p14="http://schemas.microsoft.com/office/powerpoint/2010/main" val="2328472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280287"/>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60000"/>
              </a:lnSpc>
              <a:spcBef>
                <a:spcPct val="20000"/>
              </a:spcBef>
              <a:spcAft>
                <a:spcPts val="0"/>
              </a:spcAft>
              <a:buClr>
                <a:srgbClr val="FFFFFF"/>
              </a:buClr>
              <a:buSzPct val="90000"/>
              <a:buFont typeface="Arial" pitchFamily="34" charset="0"/>
              <a:buNone/>
              <a:tabLst/>
              <a:defRPr/>
            </a:pPr>
            <a:r>
              <a:rPr kumimoji="0" lang="en-US" sz="7798" b="0" i="0" u="none" strike="noStrike" kern="1200" cap="none" spc="0" normalizeH="0" baseline="0" noProof="0" dirty="0">
                <a:ln>
                  <a:noFill/>
                </a:ln>
                <a:solidFill>
                  <a:srgbClr val="404040"/>
                </a:solidFill>
                <a:effectLst/>
                <a:uLnTx/>
                <a:uFillTx/>
                <a:latin typeface="Segoe UI Light"/>
                <a:ea typeface="+mn-ea"/>
                <a:cs typeface="+mn-cs"/>
              </a:rPr>
              <a:t>Thank you. </a:t>
            </a:r>
          </a:p>
          <a:p>
            <a:pPr marL="0" marR="0" lvl="0" indent="0" algn="ctr" defTabSz="932563" rtl="0" eaLnBrk="1" fontAlgn="auto" latinLnBrk="0" hangingPunct="1">
              <a:lnSpc>
                <a:spcPct val="60000"/>
              </a:lnSpc>
              <a:spcBef>
                <a:spcPct val="20000"/>
              </a:spcBef>
              <a:spcAft>
                <a:spcPts val="0"/>
              </a:spcAft>
              <a:buClr>
                <a:srgbClr val="FFFFFF"/>
              </a:buClr>
              <a:buSzPct val="90000"/>
              <a:buFont typeface="Arial" pitchFamily="34" charset="0"/>
              <a:buNone/>
              <a:tabLst/>
              <a:defRPr/>
            </a:pPr>
            <a:r>
              <a:rPr kumimoji="0" lang="en-US" sz="7798" b="0" i="0" u="none" strike="noStrike" kern="1200" cap="none" spc="0" normalizeH="0" baseline="0" noProof="0" dirty="0">
                <a:ln>
                  <a:noFill/>
                </a:ln>
                <a:solidFill>
                  <a:srgbClr val="404040"/>
                </a:solidFill>
                <a:effectLst/>
                <a:uLnTx/>
                <a:uFillTx/>
                <a:latin typeface="Segoe UI Light"/>
                <a:ea typeface="+mn-ea"/>
                <a:cs typeface="+mn-cs"/>
              </a:rPr>
              <a:t>Questions? </a:t>
            </a:r>
            <a:endParaRPr kumimoji="0" lang="en-US" sz="7798" b="0" i="0" u="none" strike="noStrike" kern="1200" cap="none" spc="0" normalizeH="0" baseline="0" noProof="0" dirty="0">
              <a:ln>
                <a:noFill/>
              </a:ln>
              <a:solidFill>
                <a:srgbClr val="404040"/>
              </a:solidFill>
              <a:effectLst/>
              <a:uLnTx/>
              <a:uFillTx/>
              <a:latin typeface="Segoe UI"/>
              <a:ea typeface="+mn-ea"/>
              <a:cs typeface="+mn-cs"/>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404040"/>
                  </a:gs>
                  <a:gs pos="30000">
                    <a:srgbClr val="404040"/>
                  </a:gs>
                </a:gsLst>
                <a:lin ang="5400000" scaled="0"/>
              </a:gradFill>
              <a:effectLst/>
              <a:uLnTx/>
              <a:uFillTx/>
              <a:latin typeface="Segoe UI"/>
              <a:ea typeface="+mn-ea"/>
              <a:cs typeface="+mn-cs"/>
            </a:endParaRPr>
          </a:p>
        </p:txBody>
      </p:sp>
      <p:sp>
        <p:nvSpPr>
          <p:cNvPr id="12" name="TextBox 11"/>
          <p:cNvSpPr txBox="1"/>
          <p:nvPr/>
        </p:nvSpPr>
        <p:spPr>
          <a:xfrm>
            <a:off x="1771793" y="4716462"/>
            <a:ext cx="3989244"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Segoe UI"/>
                <a:ea typeface="+mn-ea"/>
                <a:cs typeface="Arial"/>
              </a:rPr>
              <a:t>David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Segoe UI"/>
                <a:ea typeface="+mn-ea"/>
                <a:cs typeface="Arial"/>
              </a:rPr>
              <a:t>Ortinau</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Segoe UI Light"/>
                <a:ea typeface="+mn-ea"/>
                <a:cs typeface="Arial"/>
              </a:rPr>
              <a:t>Senior Program Manager, Microsoft</a:t>
            </a:r>
          </a:p>
        </p:txBody>
      </p:sp>
      <p:cxnSp>
        <p:nvCxnSpPr>
          <p:cNvPr id="14" name="Straight Connector 13"/>
          <p:cNvCxnSpPr/>
          <p:nvPr/>
        </p:nvCxnSpPr>
        <p:spPr>
          <a:xfrm flipV="1">
            <a:off x="1811963" y="5706749"/>
            <a:ext cx="3796675" cy="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783262"/>
            <a:ext cx="3872864" cy="343043"/>
            <a:chOff x="1735137" y="5935662"/>
            <a:chExt cx="9732966" cy="343091"/>
          </a:xfrm>
        </p:grpSpPr>
        <p:sp>
          <p:nvSpPr>
            <p:cNvPr id="10" name="TextBox 9"/>
            <p:cNvSpPr txBox="1"/>
            <p:nvPr/>
          </p:nvSpPr>
          <p:spPr>
            <a:xfrm>
              <a:off x="1735137" y="5935662"/>
              <a:ext cx="6860469" cy="343091"/>
            </a:xfrm>
            <a:prstGeom prst="rect">
              <a:avLst/>
            </a:prstGeom>
            <a:noFill/>
          </p:spPr>
          <p:txBody>
            <a:bodyPr wrap="square" rtlCol="0">
              <a:spAutoFit/>
            </a:bodyPr>
            <a:lstStyle/>
            <a:p>
              <a:pPr marL="0" marR="0" lvl="0" indent="0" algn="l" defTabSz="932742"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Segoe UI Light"/>
                  <a:ea typeface="+mn-ea"/>
                  <a:cs typeface="Arial"/>
                </a:rPr>
                <a:t>d</a:t>
              </a:r>
              <a:r>
                <a:rPr kumimoji="0" lang="en-US" sz="1400" b="0" i="0" u="none" strike="noStrike" kern="1200" cap="none" spc="0" normalizeH="0" baseline="0" noProof="0" dirty="0" err="1">
                  <a:ln>
                    <a:noFill/>
                  </a:ln>
                  <a:solidFill>
                    <a:srgbClr val="404040"/>
                  </a:solidFill>
                  <a:effectLst/>
                  <a:uLnTx/>
                  <a:uFillTx/>
                  <a:latin typeface="Segoe UI Light"/>
                  <a:ea typeface="+mn-ea"/>
                  <a:cs typeface="Arial"/>
                </a:rPr>
                <a:t>avid.ortinau@microsoft.com</a:t>
              </a:r>
              <a:endParaRPr kumimoji="0" lang="en-US" sz="1400" b="0" i="0" u="none" strike="noStrike" kern="1200" cap="none" spc="0" normalizeH="0" baseline="0" noProof="0" dirty="0">
                <a:ln>
                  <a:noFill/>
                </a:ln>
                <a:solidFill>
                  <a:srgbClr val="404040"/>
                </a:solidFill>
                <a:effectLst/>
                <a:uLnTx/>
                <a:uFillTx/>
                <a:latin typeface="Segoe UI Light"/>
                <a:ea typeface="+mn-ea"/>
                <a:cs typeface="Arial"/>
              </a:endParaRPr>
            </a:p>
          </p:txBody>
        </p:sp>
        <p:sp>
          <p:nvSpPr>
            <p:cNvPr id="15" name="TextBox 14"/>
            <p:cNvSpPr txBox="1"/>
            <p:nvPr/>
          </p:nvSpPr>
          <p:spPr>
            <a:xfrm>
              <a:off x="6297613" y="5935662"/>
              <a:ext cx="5170490" cy="343091"/>
            </a:xfrm>
            <a:prstGeom prst="rect">
              <a:avLst/>
            </a:prstGeom>
            <a:noFill/>
          </p:spPr>
          <p:txBody>
            <a:bodyPr wrap="square" rtlCol="0">
              <a:spAutoFit/>
            </a:bodyPr>
            <a:lstStyle/>
            <a:p>
              <a:pPr marL="0" marR="0" lvl="0" indent="0" algn="r" defTabSz="932742"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Segoe UI Light"/>
                  <a:ea typeface="+mn-ea"/>
                  <a:cs typeface="Arial"/>
                </a:rPr>
                <a:t>@</a:t>
              </a:r>
              <a:r>
                <a:rPr kumimoji="0" lang="en-US" sz="1400" b="0" i="0" u="none" strike="noStrike" kern="1200" cap="none" spc="0" normalizeH="0" baseline="0" noProof="0" dirty="0" err="1">
                  <a:ln>
                    <a:noFill/>
                  </a:ln>
                  <a:solidFill>
                    <a:srgbClr val="404040"/>
                  </a:solidFill>
                  <a:effectLst/>
                  <a:uLnTx/>
                  <a:uFillTx/>
                  <a:latin typeface="Segoe UI Light"/>
                  <a:ea typeface="+mn-ea"/>
                  <a:cs typeface="Arial"/>
                </a:rPr>
                <a:t>davidortinau</a:t>
              </a:r>
              <a:endParaRPr kumimoji="0" lang="en-US" sz="1400" b="0" i="0" u="none" strike="noStrike" kern="1200" cap="none" spc="0" normalizeH="0" baseline="0" noProof="0" dirty="0">
                <a:ln>
                  <a:noFill/>
                </a:ln>
                <a:solidFill>
                  <a:srgbClr val="404040"/>
                </a:solidFill>
                <a:effectLst/>
                <a:uLnTx/>
                <a:uFillTx/>
                <a:latin typeface="Segoe UI Light"/>
                <a:ea typeface="+mn-ea"/>
                <a:cs typeface="Arial"/>
              </a:endParaRPr>
            </a:p>
          </p:txBody>
        </p:sp>
      </p:grpSp>
      <p:cxnSp>
        <p:nvCxnSpPr>
          <p:cNvPr id="13" name="Straight Connector 12"/>
          <p:cNvCxnSpPr/>
          <p:nvPr/>
        </p:nvCxnSpPr>
        <p:spPr>
          <a:xfrm flipV="1">
            <a:off x="7708641" y="5717013"/>
            <a:ext cx="3796675" cy="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16" name="Group 15"/>
          <p:cNvGrpSpPr/>
          <p:nvPr/>
        </p:nvGrpSpPr>
        <p:grpSpPr>
          <a:xfrm>
            <a:off x="7632452" y="5793526"/>
            <a:ext cx="3872864" cy="343043"/>
            <a:chOff x="1735137" y="5935662"/>
            <a:chExt cx="9732966" cy="343091"/>
          </a:xfrm>
        </p:grpSpPr>
        <p:sp>
          <p:nvSpPr>
            <p:cNvPr id="17" name="TextBox 16"/>
            <p:cNvSpPr txBox="1"/>
            <p:nvPr/>
          </p:nvSpPr>
          <p:spPr>
            <a:xfrm>
              <a:off x="1735137" y="5935662"/>
              <a:ext cx="6860469" cy="343091"/>
            </a:xfrm>
            <a:prstGeom prst="rect">
              <a:avLst/>
            </a:prstGeom>
            <a:noFill/>
          </p:spPr>
          <p:txBody>
            <a:bodyPr wrap="square" rtlCol="0">
              <a:spAutoFit/>
            </a:bodyPr>
            <a:lstStyle/>
            <a:p>
              <a:pPr marL="0" marR="0" lvl="0" indent="0" algn="l" defTabSz="932742"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404040"/>
                  </a:solidFill>
                  <a:effectLst/>
                  <a:uLnTx/>
                  <a:uFillTx/>
                  <a:latin typeface="Segoe UI Light"/>
                  <a:ea typeface="+mn-ea"/>
                  <a:cs typeface="Arial"/>
                </a:rPr>
                <a:t>jas</a:t>
              </a:r>
              <a:r>
                <a:rPr kumimoji="0" lang="en-US" sz="1400" b="0" i="0" u="none" strike="noStrike" kern="1200" cap="none" spc="0" normalizeH="0" baseline="0" noProof="0" dirty="0">
                  <a:ln>
                    <a:noFill/>
                  </a:ln>
                  <a:solidFill>
                    <a:srgbClr val="404040"/>
                  </a:solidFill>
                  <a:effectLst/>
                  <a:uLnTx/>
                  <a:uFillTx/>
                  <a:latin typeface="Segoe UI Light"/>
                  <a:ea typeface="+mn-ea"/>
                  <a:cs typeface="Arial"/>
                </a:rPr>
                <a:t>@</a:t>
              </a:r>
              <a:r>
                <a:rPr kumimoji="0" lang="en-US" sz="1400" b="0" i="0" u="none" strike="noStrike" kern="1200" cap="none" spc="0" normalizeH="0" baseline="0" noProof="0" dirty="0" err="1">
                  <a:ln>
                    <a:noFill/>
                  </a:ln>
                  <a:solidFill>
                    <a:srgbClr val="404040"/>
                  </a:solidFill>
                  <a:effectLst/>
                  <a:uLnTx/>
                  <a:uFillTx/>
                  <a:latin typeface="Segoe UI Light"/>
                  <a:ea typeface="+mn-ea"/>
                  <a:cs typeface="Arial"/>
                </a:rPr>
                <a:t>microsoft.com</a:t>
              </a:r>
              <a:endParaRPr kumimoji="0" lang="en-US" sz="1400" b="0" i="0" u="none" strike="noStrike" kern="1200" cap="none" spc="0" normalizeH="0" baseline="0" noProof="0" dirty="0">
                <a:ln>
                  <a:noFill/>
                </a:ln>
                <a:solidFill>
                  <a:srgbClr val="404040"/>
                </a:solidFill>
                <a:effectLst/>
                <a:uLnTx/>
                <a:uFillTx/>
                <a:latin typeface="Segoe UI Light"/>
                <a:ea typeface="+mn-ea"/>
                <a:cs typeface="Arial"/>
              </a:endParaRPr>
            </a:p>
          </p:txBody>
        </p:sp>
        <p:sp>
          <p:nvSpPr>
            <p:cNvPr id="18" name="TextBox 17"/>
            <p:cNvSpPr txBox="1"/>
            <p:nvPr/>
          </p:nvSpPr>
          <p:spPr>
            <a:xfrm>
              <a:off x="6297613" y="5935662"/>
              <a:ext cx="5170490" cy="343091"/>
            </a:xfrm>
            <a:prstGeom prst="rect">
              <a:avLst/>
            </a:prstGeom>
            <a:noFill/>
          </p:spPr>
          <p:txBody>
            <a:bodyPr wrap="square" rtlCol="0">
              <a:spAutoFit/>
            </a:bodyPr>
            <a:lstStyle/>
            <a:p>
              <a:pPr marL="0" marR="0" lvl="0" indent="0" algn="r" defTabSz="932742"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Segoe UI Light"/>
                  <a:ea typeface="+mn-ea"/>
                  <a:cs typeface="Arial"/>
                </a:rPr>
                <a:t>@jassmith87</a:t>
              </a:r>
            </a:p>
          </p:txBody>
        </p:sp>
      </p:grpSp>
      <p:sp>
        <p:nvSpPr>
          <p:cNvPr id="19" name="TextBox 18"/>
          <p:cNvSpPr txBox="1"/>
          <p:nvPr/>
        </p:nvSpPr>
        <p:spPr>
          <a:xfrm>
            <a:off x="7708641" y="4730094"/>
            <a:ext cx="3989244"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Segoe UI"/>
                <a:ea typeface="+mn-ea"/>
                <a:cs typeface="Arial"/>
              </a:rPr>
              <a:t>Jason</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Segoe UI"/>
                <a:ea typeface="+mn-ea"/>
                <a:cs typeface="Arial"/>
              </a:rPr>
              <a:t>Smith</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Segoe UI Light"/>
                <a:ea typeface="+mn-ea"/>
                <a:cs typeface="Arial"/>
              </a:rPr>
              <a:t>Engineering Team Lead, Microsoft</a:t>
            </a:r>
          </a:p>
        </p:txBody>
      </p:sp>
      <p:pic>
        <p:nvPicPr>
          <p:cNvPr id="20" name="Picture Placeholder 6"/>
          <p:cNvPicPr>
            <a:picLocks noChangeAspect="1"/>
          </p:cNvPicPr>
          <p:nvPr/>
        </p:nvPicPr>
        <p:blipFill rotWithShape="1">
          <a:blip r:embed="rId3">
            <a:extLst>
              <a:ext uri="{28A0092B-C50C-407E-A947-70E740481C1C}">
                <a14:useLocalDpi xmlns:a14="http://schemas.microsoft.com/office/drawing/2010/main" val="0"/>
              </a:ext>
            </a:extLst>
          </a:blip>
          <a:srcRect l="-1235" r="-2696" b="33943"/>
          <a:stretch/>
        </p:blipFill>
        <p:spPr>
          <a:xfrm>
            <a:off x="6218237" y="4510674"/>
            <a:ext cx="1371600" cy="1229329"/>
          </a:xfrm>
          <a:prstGeom prst="rect">
            <a:avLst/>
          </a:prstGeom>
        </p:spPr>
      </p:pic>
      <p:pic>
        <p:nvPicPr>
          <p:cNvPr id="21" name="Picture 20"/>
          <p:cNvPicPr>
            <a:picLocks noChangeAspect="1"/>
          </p:cNvPicPr>
          <p:nvPr/>
        </p:nvPicPr>
        <p:blipFill>
          <a:blip r:embed="rId4"/>
          <a:stretch>
            <a:fillRect/>
          </a:stretch>
        </p:blipFill>
        <p:spPr>
          <a:xfrm>
            <a:off x="420941" y="4510674"/>
            <a:ext cx="1225296" cy="1225296"/>
          </a:xfrm>
          <a:prstGeom prst="rect">
            <a:avLst/>
          </a:prstGeom>
        </p:spPr>
      </p:pic>
    </p:spTree>
    <p:extLst>
      <p:ext uri="{BB962C8B-B14F-4D97-AF65-F5344CB8AC3E}">
        <p14:creationId xmlns:p14="http://schemas.microsoft.com/office/powerpoint/2010/main" val="2939758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Year of Open Source!</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3120854"/>
          </a:xfrm>
        </p:spPr>
        <p:txBody>
          <a:bodyPr/>
          <a:lstStyle/>
          <a:p>
            <a:r>
              <a:rPr lang="en-US" dirty="0"/>
              <a:t>Public Roadmap: aka.ms/xfroadmap</a:t>
            </a:r>
          </a:p>
          <a:p>
            <a:r>
              <a:rPr lang="en-US" dirty="0"/>
              <a:t>70 contributors</a:t>
            </a:r>
          </a:p>
          <a:p>
            <a:r>
              <a:rPr lang="en-US" dirty="0"/>
              <a:t>700 merged pull requests</a:t>
            </a:r>
          </a:p>
          <a:p>
            <a:r>
              <a:rPr lang="en-US" dirty="0"/>
              <a:t>37 evolution proposals</a:t>
            </a:r>
          </a:p>
          <a:p>
            <a:endParaRPr lang="en-US" dirty="0"/>
          </a:p>
        </p:txBody>
      </p:sp>
      <p:sp>
        <p:nvSpPr>
          <p:cNvPr id="2" name="Title 1"/>
          <p:cNvSpPr>
            <a:spLocks noGrp="1"/>
          </p:cNvSpPr>
          <p:nvPr>
            <p:ph type="title"/>
          </p:nvPr>
        </p:nvSpPr>
        <p:spPr/>
        <p:txBody>
          <a:bodyPr/>
          <a:lstStyle/>
          <a:p>
            <a:r>
              <a:rPr lang="en-US" dirty="0"/>
              <a:t>Community</a:t>
            </a:r>
            <a:endParaRPr lang="en-US" sz="4000"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5913437" y="3802062"/>
            <a:ext cx="6407164" cy="3080329"/>
          </a:xfrm>
          <a:prstGeom prst="rect">
            <a:avLst/>
          </a:prstGeom>
        </p:spPr>
      </p:pic>
    </p:spTree>
    <p:extLst>
      <p:ext uri="{BB962C8B-B14F-4D97-AF65-F5344CB8AC3E}">
        <p14:creationId xmlns:p14="http://schemas.microsoft.com/office/powerpoint/2010/main" val="129134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49"/>
            <a:ext cx="11887200" cy="1292662"/>
          </a:xfrm>
        </p:spPr>
        <p:txBody>
          <a:bodyPr/>
          <a:lstStyle/>
          <a:p>
            <a:r>
              <a:rPr lang="en-US" dirty="0"/>
              <a:t>aka.ms/</a:t>
            </a:r>
            <a:r>
              <a:rPr lang="en-US" dirty="0" err="1"/>
              <a:t>xfevolution</a:t>
            </a:r>
            <a:endParaRPr lang="en-US" dirty="0"/>
          </a:p>
          <a:p>
            <a:r>
              <a:rPr lang="en-US" dirty="0"/>
              <a:t>Title, Summary, API </a:t>
            </a:r>
          </a:p>
        </p:txBody>
      </p:sp>
      <p:sp>
        <p:nvSpPr>
          <p:cNvPr id="2" name="Title 1"/>
          <p:cNvSpPr>
            <a:spLocks noGrp="1"/>
          </p:cNvSpPr>
          <p:nvPr>
            <p:ph type="title"/>
          </p:nvPr>
        </p:nvSpPr>
        <p:spPr/>
        <p:txBody>
          <a:bodyPr/>
          <a:lstStyle/>
          <a:p>
            <a:r>
              <a:rPr lang="en-US" dirty="0" err="1"/>
              <a:t>Xamarin.Forms</a:t>
            </a:r>
            <a:r>
              <a:rPr lang="en-US" dirty="0"/>
              <a:t> Evolution</a:t>
            </a:r>
            <a:endParaRPr lang="en-US" sz="4000" dirty="0">
              <a:gradFill>
                <a:gsLst>
                  <a:gs pos="10101">
                    <a:schemeClr val="tx1"/>
                  </a:gs>
                  <a:gs pos="54000">
                    <a:schemeClr val="tx1"/>
                  </a:gs>
                </a:gsLst>
                <a:lin ang="5400000" scaled="0"/>
              </a:gradFill>
            </a:endParaRPr>
          </a:p>
        </p:txBody>
      </p:sp>
      <p:pic>
        <p:nvPicPr>
          <p:cNvPr id="5" name="Picture 4"/>
          <p:cNvPicPr>
            <a:picLocks noChangeAspect="1"/>
          </p:cNvPicPr>
          <p:nvPr/>
        </p:nvPicPr>
        <p:blipFill>
          <a:blip r:embed="rId3"/>
          <a:stretch>
            <a:fillRect/>
          </a:stretch>
        </p:blipFill>
        <p:spPr>
          <a:xfrm>
            <a:off x="274126" y="2754023"/>
            <a:ext cx="11887712" cy="6686839"/>
          </a:xfrm>
          <a:prstGeom prst="rect">
            <a:avLst/>
          </a:prstGeom>
        </p:spPr>
      </p:pic>
    </p:spTree>
    <p:extLst>
      <p:ext uri="{BB962C8B-B14F-4D97-AF65-F5344CB8AC3E}">
        <p14:creationId xmlns:p14="http://schemas.microsoft.com/office/powerpoint/2010/main" val="63611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81870"/>
            <a:ext cx="11889564" cy="917575"/>
          </a:xfrm>
        </p:spPr>
        <p:txBody>
          <a:bodyPr/>
          <a:lstStyle/>
          <a:p>
            <a:r>
              <a:rPr lang="en-US" sz="4000" dirty="0">
                <a:gradFill>
                  <a:gsLst>
                    <a:gs pos="10101">
                      <a:schemeClr val="tx1"/>
                    </a:gs>
                    <a:gs pos="54000">
                      <a:schemeClr val="tx1"/>
                    </a:gs>
                  </a:gsLst>
                  <a:lin ang="5400000" scaled="0"/>
                </a:gradFill>
              </a:rPr>
              <a:t>Features and Enhancements</a:t>
            </a:r>
          </a:p>
        </p:txBody>
      </p:sp>
      <p:sp>
        <p:nvSpPr>
          <p:cNvPr id="7" name="Title 1"/>
          <p:cNvSpPr txBox="1">
            <a:spLocks/>
          </p:cNvSpPr>
          <p:nvPr/>
        </p:nvSpPr>
        <p:spPr>
          <a:xfrm>
            <a:off x="2941637" y="4106862"/>
            <a:ext cx="1295400"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Themes</a:t>
            </a:r>
            <a:endParaRPr kumimoji="0" lang="en-US" sz="1600" b="0" i="0" u="none" strike="noStrike" kern="1200" cap="none" spc="-102" normalizeH="0" baseline="0" noProof="0" dirty="0">
              <a:ln w="3175">
                <a:noFill/>
              </a:ln>
              <a:gradFill>
                <a:gsLst>
                  <a:gs pos="10101">
                    <a:srgbClr val="505050"/>
                  </a:gs>
                  <a:gs pos="54000">
                    <a:srgbClr val="505050"/>
                  </a:gs>
                </a:gsLst>
                <a:lin ang="5400000" scaled="0"/>
              </a:gradFill>
              <a:effectLst/>
              <a:uLnTx/>
              <a:uFillTx/>
              <a:latin typeface="Segoe UI Light"/>
              <a:ea typeface="+mn-ea"/>
              <a:cs typeface="Segoe UI" pitchFamily="34" charset="0"/>
            </a:endParaRPr>
          </a:p>
        </p:txBody>
      </p:sp>
      <p:sp>
        <p:nvSpPr>
          <p:cNvPr id="8" name="Title 1"/>
          <p:cNvSpPr txBox="1">
            <a:spLocks/>
          </p:cNvSpPr>
          <p:nvPr/>
        </p:nvSpPr>
        <p:spPr>
          <a:xfrm>
            <a:off x="1013198" y="4712415"/>
            <a:ext cx="1295400"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Deep Linking</a:t>
            </a:r>
            <a:endParaRPr kumimoji="0" lang="en-US" sz="1600" b="0" i="0" u="none" strike="noStrike" kern="1200" cap="none" spc="-102" normalizeH="0" baseline="0" noProof="0" dirty="0">
              <a:ln w="3175">
                <a:noFill/>
              </a:ln>
              <a:gradFill>
                <a:gsLst>
                  <a:gs pos="10101">
                    <a:srgbClr val="505050"/>
                  </a:gs>
                  <a:gs pos="54000">
                    <a:srgbClr val="505050"/>
                  </a:gs>
                </a:gsLst>
                <a:lin ang="5400000" scaled="0"/>
              </a:gradFill>
              <a:effectLst/>
              <a:uLnTx/>
              <a:uFillTx/>
              <a:latin typeface="Segoe UI Light"/>
              <a:ea typeface="+mn-ea"/>
              <a:cs typeface="Segoe UI" pitchFamily="34" charset="0"/>
            </a:endParaRPr>
          </a:p>
        </p:txBody>
      </p:sp>
      <p:sp>
        <p:nvSpPr>
          <p:cNvPr id="9" name="Title 1"/>
          <p:cNvSpPr txBox="1">
            <a:spLocks/>
          </p:cNvSpPr>
          <p:nvPr/>
        </p:nvSpPr>
        <p:spPr>
          <a:xfrm>
            <a:off x="2293937" y="5096100"/>
            <a:ext cx="1295400"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Styles</a:t>
            </a:r>
            <a:endParaRPr kumimoji="0" lang="en-US" sz="1600" b="0" i="0" u="none" strike="noStrike" kern="1200" cap="none" spc="-102" normalizeH="0" baseline="0" noProof="0" dirty="0">
              <a:ln w="3175">
                <a:noFill/>
              </a:ln>
              <a:gradFill>
                <a:gsLst>
                  <a:gs pos="10101">
                    <a:srgbClr val="505050"/>
                  </a:gs>
                  <a:gs pos="54000">
                    <a:srgbClr val="505050"/>
                  </a:gs>
                </a:gsLst>
                <a:lin ang="5400000" scaled="0"/>
              </a:gradFill>
              <a:effectLst/>
              <a:uLnTx/>
              <a:uFillTx/>
              <a:latin typeface="Segoe UI Light"/>
              <a:ea typeface="+mn-ea"/>
              <a:cs typeface="Segoe UI" pitchFamily="34" charset="0"/>
            </a:endParaRPr>
          </a:p>
        </p:txBody>
      </p:sp>
      <p:sp>
        <p:nvSpPr>
          <p:cNvPr id="10" name="Title 1"/>
          <p:cNvSpPr txBox="1">
            <a:spLocks/>
          </p:cNvSpPr>
          <p:nvPr/>
        </p:nvSpPr>
        <p:spPr>
          <a:xfrm>
            <a:off x="7132637" y="4354330"/>
            <a:ext cx="3732587"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Embedded Native Controls</a:t>
            </a:r>
            <a:endParaRPr kumimoji="0" lang="en-US" sz="2600" b="0" i="0" u="none" strike="noStrike" kern="1200" cap="none" spc="-102" normalizeH="0" baseline="0" noProof="0" dirty="0">
              <a:ln w="3175">
                <a:noFill/>
              </a:ln>
              <a:gradFill>
                <a:gsLst>
                  <a:gs pos="10101">
                    <a:srgbClr val="505050"/>
                  </a:gs>
                  <a:gs pos="54000">
                    <a:srgbClr val="505050"/>
                  </a:gs>
                </a:gsLst>
                <a:lin ang="5400000" scaled="0"/>
              </a:gradFill>
              <a:effectLst/>
              <a:uLnTx/>
              <a:uFillTx/>
              <a:latin typeface="Segoe UI Light"/>
              <a:ea typeface="+mn-ea"/>
              <a:cs typeface="Segoe UI" pitchFamily="34" charset="0"/>
            </a:endParaRPr>
          </a:p>
        </p:txBody>
      </p:sp>
      <p:sp>
        <p:nvSpPr>
          <p:cNvPr id="11" name="Title 1"/>
          <p:cNvSpPr txBox="1">
            <a:spLocks/>
          </p:cNvSpPr>
          <p:nvPr/>
        </p:nvSpPr>
        <p:spPr>
          <a:xfrm>
            <a:off x="808037" y="3834740"/>
            <a:ext cx="17526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macOS</a:t>
            </a:r>
            <a:r>
              <a:rPr kumimoji="0" lang="en-US" sz="1600" b="0" i="0" u="none" strike="noStrike" kern="1200" cap="none" spc="0" normalizeH="0" baseline="0" noProof="0" dirty="0">
                <a:ln>
                  <a:noFill/>
                </a:ln>
                <a:solidFill>
                  <a:srgbClr val="505050"/>
                </a:solidFill>
                <a:effectLst/>
                <a:uLnTx/>
                <a:uFillTx/>
                <a:latin typeface="Segoe UI Light"/>
                <a:ea typeface="+mn-ea"/>
                <a:cs typeface="+mn-cs"/>
              </a:rPr>
              <a:t> Preview</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12" name="Title 1"/>
          <p:cNvSpPr txBox="1">
            <a:spLocks/>
          </p:cNvSpPr>
          <p:nvPr/>
        </p:nvSpPr>
        <p:spPr>
          <a:xfrm>
            <a:off x="5813798" y="3186553"/>
            <a:ext cx="3474851"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Enhanced </a:t>
            </a: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GestureRecognizers</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13" name="Title 1"/>
          <p:cNvSpPr txBox="1">
            <a:spLocks/>
          </p:cNvSpPr>
          <p:nvPr/>
        </p:nvSpPr>
        <p:spPr>
          <a:xfrm>
            <a:off x="3856037" y="6011862"/>
            <a:ext cx="27432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rPr>
              <a:t>Accessibility</a:t>
            </a:r>
          </a:p>
        </p:txBody>
      </p:sp>
      <p:sp>
        <p:nvSpPr>
          <p:cNvPr id="14" name="Title 1"/>
          <p:cNvSpPr txBox="1">
            <a:spLocks/>
          </p:cNvSpPr>
          <p:nvPr/>
        </p:nvSpPr>
        <p:spPr>
          <a:xfrm>
            <a:off x="7864288" y="2597280"/>
            <a:ext cx="28194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Android Support Libraries</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15" name="Title 1"/>
          <p:cNvSpPr txBox="1">
            <a:spLocks/>
          </p:cNvSpPr>
          <p:nvPr/>
        </p:nvSpPr>
        <p:spPr>
          <a:xfrm>
            <a:off x="9571037" y="5935662"/>
            <a:ext cx="23622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PlatformSpecifics</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16" name="Title 1"/>
          <p:cNvSpPr txBox="1">
            <a:spLocks/>
          </p:cNvSpPr>
          <p:nvPr/>
        </p:nvSpPr>
        <p:spPr>
          <a:xfrm>
            <a:off x="10068578" y="5021262"/>
            <a:ext cx="12954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Fast Scroll</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17" name="Title 1"/>
          <p:cNvSpPr txBox="1">
            <a:spLocks/>
          </p:cNvSpPr>
          <p:nvPr/>
        </p:nvSpPr>
        <p:spPr>
          <a:xfrm>
            <a:off x="6359338" y="5420579"/>
            <a:ext cx="30099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NavigationPage</a:t>
            </a:r>
            <a:r>
              <a:rPr kumimoji="0" lang="en-US" sz="1600" b="0" i="0" u="none" strike="noStrike" kern="1200" cap="none" spc="0" normalizeH="0" baseline="0" noProof="0" dirty="0">
                <a:ln>
                  <a:noFill/>
                </a:ln>
                <a:solidFill>
                  <a:srgbClr val="505050"/>
                </a:solidFill>
                <a:effectLst/>
                <a:uLnTx/>
                <a:uFillTx/>
                <a:latin typeface="Segoe UI Light"/>
                <a:ea typeface="+mn-ea"/>
                <a:cs typeface="+mn-cs"/>
              </a:rPr>
              <a:t> Translucency</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18" name="Title 1"/>
          <p:cNvSpPr txBox="1">
            <a:spLocks/>
          </p:cNvSpPr>
          <p:nvPr/>
        </p:nvSpPr>
        <p:spPr>
          <a:xfrm>
            <a:off x="9706628" y="3600107"/>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Blur Behind</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19" name="Title 1"/>
          <p:cNvSpPr txBox="1">
            <a:spLocks/>
          </p:cNvSpPr>
          <p:nvPr/>
        </p:nvSpPr>
        <p:spPr>
          <a:xfrm>
            <a:off x="3779837" y="4830762"/>
            <a:ext cx="26670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a:t>
            </a:r>
            <a:r>
              <a:rPr kumimoji="0" lang="en-US" sz="1600" b="0" i="0" u="none" strike="noStrike" kern="1200" cap="none" spc="0" normalizeH="0" baseline="0" noProof="0" dirty="0" err="1">
                <a:ln>
                  <a:noFill/>
                </a:ln>
                <a:solidFill>
                  <a:srgbClr val="FFFFFF"/>
                </a:solidFill>
                <a:effectLst/>
                <a:uLnTx/>
                <a:uFillTx/>
                <a:latin typeface="Segoe UI Light"/>
                <a:ea typeface="+mn-ea"/>
                <a:cs typeface="+mn-cs"/>
              </a:rPr>
              <a:t>netstandard</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 support</a:t>
            </a:r>
          </a:p>
        </p:txBody>
      </p:sp>
      <p:sp>
        <p:nvSpPr>
          <p:cNvPr id="20" name="Title 1"/>
          <p:cNvSpPr txBox="1">
            <a:spLocks/>
          </p:cNvSpPr>
          <p:nvPr/>
        </p:nvSpPr>
        <p:spPr>
          <a:xfrm>
            <a:off x="198437" y="6190714"/>
            <a:ext cx="29718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Partial Collapse </a:t>
            </a: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MasterPage</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21" name="Title 1"/>
          <p:cNvSpPr txBox="1">
            <a:spLocks/>
          </p:cNvSpPr>
          <p:nvPr/>
        </p:nvSpPr>
        <p:spPr>
          <a:xfrm>
            <a:off x="350837" y="1455609"/>
            <a:ext cx="23622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Native Control Binding</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22" name="Title 1"/>
          <p:cNvSpPr txBox="1">
            <a:spLocks/>
          </p:cNvSpPr>
          <p:nvPr/>
        </p:nvSpPr>
        <p:spPr>
          <a:xfrm>
            <a:off x="9742487" y="1863700"/>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Map Extensibility</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23" name="Title 1"/>
          <p:cNvSpPr txBox="1">
            <a:spLocks/>
          </p:cNvSpPr>
          <p:nvPr/>
        </p:nvSpPr>
        <p:spPr>
          <a:xfrm>
            <a:off x="7744478" y="908364"/>
            <a:ext cx="29718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Fast Renderers Preview</a:t>
            </a:r>
            <a:endParaRPr kumimoji="0" lang="en-US" sz="20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24" name="Title 1"/>
          <p:cNvSpPr txBox="1">
            <a:spLocks/>
          </p:cNvSpPr>
          <p:nvPr/>
        </p:nvSpPr>
        <p:spPr>
          <a:xfrm>
            <a:off x="350837" y="2135575"/>
            <a:ext cx="2880939"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Startup Time</a:t>
            </a:r>
            <a:endParaRPr kumimoji="0" lang="en-US" sz="32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25" name="Title 1"/>
          <p:cNvSpPr txBox="1">
            <a:spLocks/>
          </p:cNvSpPr>
          <p:nvPr/>
        </p:nvSpPr>
        <p:spPr>
          <a:xfrm>
            <a:off x="4619250" y="4025240"/>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ListView</a:t>
            </a:r>
            <a:r>
              <a:rPr kumimoji="0" lang="en-US" sz="1600" b="0" i="0" u="none" strike="noStrike" kern="1200" cap="none" spc="0" normalizeH="0" baseline="0" noProof="0" dirty="0">
                <a:ln>
                  <a:noFill/>
                </a:ln>
                <a:solidFill>
                  <a:srgbClr val="505050"/>
                </a:solidFill>
                <a:effectLst/>
                <a:uLnTx/>
                <a:uFillTx/>
                <a:latin typeface="Segoe UI Light"/>
                <a:ea typeface="+mn-ea"/>
                <a:cs typeface="+mn-cs"/>
              </a:rPr>
              <a:t> Scrolling</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26" name="Title 1"/>
          <p:cNvSpPr txBox="1">
            <a:spLocks/>
          </p:cNvSpPr>
          <p:nvPr/>
        </p:nvSpPr>
        <p:spPr>
          <a:xfrm>
            <a:off x="3032498" y="1146337"/>
            <a:ext cx="26670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Memory Improvements</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27" name="Title 1"/>
          <p:cNvSpPr txBox="1">
            <a:spLocks/>
          </p:cNvSpPr>
          <p:nvPr/>
        </p:nvSpPr>
        <p:spPr>
          <a:xfrm>
            <a:off x="2789237" y="2061451"/>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XAMLC</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28" name="Title 1"/>
          <p:cNvSpPr txBox="1">
            <a:spLocks/>
          </p:cNvSpPr>
          <p:nvPr/>
        </p:nvSpPr>
        <p:spPr>
          <a:xfrm>
            <a:off x="6142037" y="1662587"/>
            <a:ext cx="26289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err="1">
                <a:ln>
                  <a:noFill/>
                </a:ln>
                <a:solidFill>
                  <a:srgbClr val="505050"/>
                </a:solidFill>
                <a:effectLst/>
                <a:uLnTx/>
                <a:uFillTx/>
                <a:latin typeface="Segoe UI Light"/>
                <a:ea typeface="+mn-ea"/>
                <a:cs typeface="+mn-cs"/>
              </a:rPr>
              <a:t>Bindable</a:t>
            </a:r>
            <a:r>
              <a:rPr kumimoji="0" lang="en-US" sz="2200" b="0" i="0" u="none" strike="noStrike" kern="1200" cap="none" spc="0" normalizeH="0" baseline="0" noProof="0" dirty="0">
                <a:ln>
                  <a:noFill/>
                </a:ln>
                <a:solidFill>
                  <a:srgbClr val="505050"/>
                </a:solidFill>
                <a:effectLst/>
                <a:uLnTx/>
                <a:uFillTx/>
                <a:latin typeface="Segoe UI Light"/>
                <a:ea typeface="+mn-ea"/>
                <a:cs typeface="+mn-cs"/>
              </a:rPr>
              <a:t> Picker</a:t>
            </a:r>
            <a:endParaRPr kumimoji="0" lang="en-US" sz="22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29" name="Title 1"/>
          <p:cNvSpPr txBox="1">
            <a:spLocks/>
          </p:cNvSpPr>
          <p:nvPr/>
        </p:nvSpPr>
        <p:spPr>
          <a:xfrm>
            <a:off x="1013198" y="3079615"/>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Frame Corners</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30" name="Title 1"/>
          <p:cNvSpPr txBox="1">
            <a:spLocks/>
          </p:cNvSpPr>
          <p:nvPr/>
        </p:nvSpPr>
        <p:spPr>
          <a:xfrm>
            <a:off x="2974227" y="3437453"/>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Tizen</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33" name="Title 1"/>
          <p:cNvSpPr txBox="1">
            <a:spLocks/>
          </p:cNvSpPr>
          <p:nvPr/>
        </p:nvSpPr>
        <p:spPr>
          <a:xfrm>
            <a:off x="4507099" y="2141958"/>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rPr>
              <a:t>Forms Previewer</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34" name="Title 1"/>
          <p:cNvSpPr txBox="1">
            <a:spLocks/>
          </p:cNvSpPr>
          <p:nvPr/>
        </p:nvSpPr>
        <p:spPr>
          <a:xfrm>
            <a:off x="4046537" y="2796428"/>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FlexLayout</a:t>
            </a:r>
            <a:r>
              <a:rPr kumimoji="0" lang="en-US" sz="1600" b="0" i="0" u="none" strike="noStrike" kern="1200" cap="none" spc="0" normalizeH="0" baseline="0" noProof="0" dirty="0">
                <a:ln>
                  <a:noFill/>
                </a:ln>
                <a:solidFill>
                  <a:srgbClr val="505050"/>
                </a:solidFill>
                <a:effectLst/>
                <a:uLnTx/>
                <a:uFillTx/>
                <a:latin typeface="Segoe UI Light"/>
                <a:ea typeface="+mn-ea"/>
                <a:cs typeface="+mn-cs"/>
              </a:rPr>
              <a:t> Preview</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35" name="Title 1"/>
          <p:cNvSpPr txBox="1">
            <a:spLocks/>
          </p:cNvSpPr>
          <p:nvPr/>
        </p:nvSpPr>
        <p:spPr>
          <a:xfrm>
            <a:off x="674687" y="5558722"/>
            <a:ext cx="310515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Xamarin.Forms</a:t>
            </a:r>
            <a:r>
              <a:rPr kumimoji="0" lang="en-US" sz="1600" b="0" i="0" u="none" strike="noStrike" kern="1200" cap="none" spc="0" normalizeH="0" baseline="0" noProof="0" dirty="0">
                <a:ln>
                  <a:noFill/>
                </a:ln>
                <a:solidFill>
                  <a:srgbClr val="505050"/>
                </a:solidFill>
                <a:effectLst/>
                <a:uLnTx/>
                <a:uFillTx/>
                <a:latin typeface="Segoe UI Light"/>
                <a:ea typeface="+mn-ea"/>
                <a:cs typeface="+mn-cs"/>
              </a:rPr>
              <a:t> Embedding</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
        <p:nvSpPr>
          <p:cNvPr id="36" name="Title 1"/>
          <p:cNvSpPr txBox="1">
            <a:spLocks/>
          </p:cNvSpPr>
          <p:nvPr/>
        </p:nvSpPr>
        <p:spPr>
          <a:xfrm>
            <a:off x="6704012" y="6168800"/>
            <a:ext cx="310515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Light"/>
                <a:ea typeface="+mn-ea"/>
                <a:cs typeface="+mn-cs"/>
              </a:rPr>
              <a:t>DataPages</a:t>
            </a:r>
            <a:endParaRPr kumimoji="0" lang="en-US" sz="1600" b="0" i="0" u="none" strike="noStrike" kern="1200" cap="none" spc="0" normalizeH="0" baseline="0" noProof="0" dirty="0">
              <a:ln>
                <a:noFill/>
              </a:ln>
              <a:gradFill>
                <a:gsLst>
                  <a:gs pos="10101">
                    <a:srgbClr val="505050"/>
                  </a:gs>
                  <a:gs pos="54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62450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mph" presetSubtype="2" fill="hold" grpId="0" nodeType="clickEffect">
                                  <p:stCondLst>
                                    <p:cond delay="0"/>
                                  </p:stCondLst>
                                  <p:childTnLst>
                                    <p:animClr clrSpc="rgb" dir="cw">
                                      <p:cBhvr override="childStyle">
                                        <p:cTn id="89" dur="2000" fill="hold"/>
                                        <p:tgtEl>
                                          <p:spTgt spid="19"/>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Lst>
  </p:timing>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4.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08C0B7C5-468A-4375-ABD1-A7C136A06A08}"/>
    </a:ext>
  </a:extLst>
</a:theme>
</file>

<file path=ppt/theme/theme6.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6" ma:contentTypeDescription="" ma:contentTypeScope="" ma:versionID="d383a91d1b86d4650368c84defa1a2c1">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2cfdfd5a193d92c0d7e2d70576dfb5fb"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1" nillable="true" ma:displayName="Unified Compliance Policy Properties" ma:hidden="true" ma:internalName="_ip_UnifiedCompliancePolicyProperties">
      <xsd:simpleType>
        <xsd:restriction base="dms:Note"/>
      </xsd:simpleType>
    </xsd:element>
    <xsd:element name="_ip_UnifiedCompliancePolicyUIAction" ma:index="4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element name="LastSharedByUser" ma:index="43" nillable="true" ma:displayName="Last Shared By User" ma:description="" ma:internalName="LastSharedByUser" ma:readOnly="true">
      <xsd:simpleType>
        <xsd:restriction base="dms:Note">
          <xsd:maxLength value="255"/>
        </xsd:restriction>
      </xsd:simpleType>
    </xsd:element>
    <xsd:element name="LastSharedByTime" ma:index="4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2017-05-10T07:00:00+00:00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David Ortinau;Jason Smith</External_x0020_Speaker>
    <m6878b9dd7994da4ba144f95347d99c6 xmlns="01c77077-aee4-4b5f-bd4e-9cd40a6fff29">
      <Terms xmlns="http://schemas.microsoft.com/office/infopath/2007/PartnerControls"/>
    </m6878b9dd7994da4ba144f95347d99c6>
    <Presentation_x0020_Date xmlns="01c77077-aee4-4b5f-bd4e-9cd40a6fff29">2017-05-11T07:00:00+00:00</Presentation_x0020_Date>
    <fc15c16204564de583b4c942b10d19ec xmlns="01c77077-aee4-4b5f-bd4e-9cd40a6fff29">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_ip_UnifiedCompliancePolicyProperties xmlns="http://schemas.microsoft.com/sharepoint/v3" xsi:nil="true"/>
    <Session_x0020_Code xmlns="01c77077-aee4-4b5f-bd4e-9cd40a6fff29">B8099</Session_x0020_Code>
    <Event_x0020_End_x0020_Date xmlns="01c77077-aee4-4b5f-bd4e-9cd40a6fff29">2017-05-12T07:00:00+00:00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NumberofDownloads xmlns="230e9df3-be65-4c73-a93b-d1236ebd677e" xsi:nil="true"/>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2017</TermName>
          <TermId xmlns="http://schemas.microsoft.com/office/infopath/2007/PartnerControls">0407fc0d-d203-4d0a-848e-0398e286e7e2</TermId>
        </TermInfo>
      </Terms>
    </TaxKeywordTaxHTField>
    <TaxCatchAll xmlns="230e9df3-be65-4c73-a93b-d1236ebd677e">
      <Value>47</Value>
      <Value>53</Value>
      <Value>52</Value>
      <Value>316</Value>
      <Value>315</Value>
    </TaxCatchAl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08956B-D258-40C7-8C24-091EC53E30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sharepoint/v3"/>
    <ds:schemaRef ds:uri="http://purl.org/dc/terms/"/>
    <ds:schemaRef ds:uri="01c77077-aee4-4b5f-bd4e-9cd40a6fff29"/>
    <ds:schemaRef ds:uri="http://schemas.microsoft.com/office/2006/documentManagement/types"/>
    <ds:schemaRef ds:uri="8ff673fc-3231-4e3a-893b-6d7f7cd32766"/>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3</TotalTime>
  <Words>1599</Words>
  <Application>Microsoft Office PowerPoint</Application>
  <PresentationFormat>Custom</PresentationFormat>
  <Paragraphs>511</Paragraphs>
  <Slides>52</Slides>
  <Notes>52</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52</vt:i4>
      </vt:variant>
    </vt:vector>
  </HeadingPairs>
  <TitlesOfParts>
    <vt:vector size="70" baseType="lpstr">
      <vt:lpstr>Arial</vt:lpstr>
      <vt:lpstr>Bookman Old Style</vt:lpstr>
      <vt:lpstr>Calibri</vt:lpstr>
      <vt:lpstr>Consolas</vt:lpstr>
      <vt:lpstr>Helvetica</vt:lpstr>
      <vt:lpstr>Helvetica Light</vt:lpstr>
      <vt:lpstr>Open Sans</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WHITE TEMPLATE</vt:lpstr>
      <vt:lpstr>COLOR TEMPLATE</vt:lpstr>
      <vt:lpstr>5-30629_Build_Template_WHITE</vt:lpstr>
      <vt:lpstr>PowerPoint Presentation</vt:lpstr>
      <vt:lpstr>What’s New in Xamarin.Forms</vt:lpstr>
      <vt:lpstr>Glad to be here – flood photo</vt:lpstr>
      <vt:lpstr>Xamarin Native approach</vt:lpstr>
      <vt:lpstr>Xamarin.Forms approach</vt:lpstr>
      <vt:lpstr>1 Year of Open Source!</vt:lpstr>
      <vt:lpstr>Community</vt:lpstr>
      <vt:lpstr>Xamarin.Forms Evolution</vt:lpstr>
      <vt:lpstr>Features and Enhancements</vt:lpstr>
      <vt:lpstr>Extended Ecosystem</vt:lpstr>
      <vt:lpstr>PowerPoint Presentation</vt:lpstr>
      <vt:lpstr>PowerPoint Presentation</vt:lpstr>
      <vt:lpstr>PowerPoint Presentation</vt:lpstr>
      <vt:lpstr>Quality and Performance</vt:lpstr>
      <vt:lpstr>What have you done for me lately?</vt:lpstr>
      <vt:lpstr>PowerPoint Presentation</vt:lpstr>
      <vt:lpstr>Xamarin.Forms Previewer</vt:lpstr>
      <vt:lpstr>Xamarin Live Player with Xamarin.Forms    xamarin.com/live</vt:lpstr>
      <vt:lpstr>Available Today: Xamarin.Forms 2.3.5-pre3</vt:lpstr>
      <vt:lpstr>Introducing Jason Smith</vt:lpstr>
      <vt:lpstr>The Future: Xamarin.Forms 3.0</vt:lpstr>
      <vt:lpstr>Performance Improvements</vt:lpstr>
      <vt:lpstr>Layout Compression</vt:lpstr>
      <vt:lpstr>Layout Lifecycle: Invalidation Loop</vt:lpstr>
      <vt:lpstr>Layout Lifecycle: Layout Loop</vt:lpstr>
      <vt:lpstr>Forms</vt:lpstr>
      <vt:lpstr>Forms</vt:lpstr>
      <vt:lpstr>Fast Renderers</vt:lpstr>
      <vt:lpstr>Forms</vt:lpstr>
      <vt:lpstr>Forms</vt:lpstr>
      <vt:lpstr>Fast Renderers</vt:lpstr>
      <vt:lpstr>Features</vt:lpstr>
      <vt:lpstr>FlexLayout</vt:lpstr>
      <vt:lpstr>FlexLayout Example</vt:lpstr>
      <vt:lpstr>FlexLayout Properties</vt:lpstr>
      <vt:lpstr>ListView Improvements</vt:lpstr>
      <vt:lpstr>Standardized Renderer API</vt:lpstr>
      <vt:lpstr>Also to be included</vt:lpstr>
      <vt:lpstr>Embedding</vt:lpstr>
      <vt:lpstr>New Backends:</vt:lpstr>
      <vt:lpstr>New Backends: Tizen</vt:lpstr>
      <vt:lpstr>PowerPoint Presentation</vt:lpstr>
      <vt:lpstr>New Backends: WPF</vt:lpstr>
      <vt:lpstr>New Backends: GTK#</vt:lpstr>
      <vt:lpstr>PowerPoint Presentation</vt:lpstr>
      <vt:lpstr>New Backends: macOS</vt:lpstr>
      <vt:lpstr>Demo macOS</vt:lpstr>
      <vt:lpstr>Demo Xamarin.Forms Embedding</vt:lpstr>
      <vt:lpstr>XAML Standard</vt:lpstr>
      <vt:lpstr>What’s Next?</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Xamarin.Forms</dc:title>
  <dc:subject>Microsoft Build 2017</dc:subject>
  <dc:creator>MS Events</dc:creator>
  <cp:keywords>Microsoft Build 2017</cp:keywords>
  <dc:description>Template: Mitchell Derrey, Silver Fox Productions_x000d_
Formatting: _x000d_
Audience Type:</dc:description>
  <cp:lastModifiedBy>Caitlyn Ryan</cp:lastModifiedBy>
  <cp:revision>2</cp:revision>
  <dcterms:created xsi:type="dcterms:W3CDTF">2017-05-12T16:53:42Z</dcterms:created>
  <dcterms:modified xsi:type="dcterms:W3CDTF">2017-05-12T17:28:27Z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ies>
</file>